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72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A536BE-E832-48E0-9849-8511E26DA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D7410A5-A9AE-4F19-9E9F-7DB05898E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EF9BCD-1F83-4455-93A9-EAFADA7B4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2D38-802D-4916-A8BE-EA560A942831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C71ADD-4EBF-4231-ACD0-E203E0CD2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E8A46C-6EA0-42AB-B4D6-03845AE83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0E1-D89C-452E-9A64-42D0D5215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94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0216B4-7E17-42F7-84A3-1B8BBB94A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C1F598-4AE8-4DD4-887E-2AAB64CF5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AE005A-1201-436A-BC4A-59BF45C7F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2D38-802D-4916-A8BE-EA560A942831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E3A530-F97C-40DD-B4DA-5BA6E981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AAAE83-06E8-4E7E-A72A-0A4E9A78A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0E1-D89C-452E-9A64-42D0D5215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86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9BA698C-6280-4AB9-B7BE-D9B5C2C8C8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26FDBF-EB17-4918-BD13-D0738A4EC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7830B6-62F6-4304-9CB1-BC8C1DB4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2D38-802D-4916-A8BE-EA560A942831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B2A0FB-D4DF-4FE0-B13F-A09D83AFC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6EF395-7C2D-4167-8E9A-D0029B7A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0E1-D89C-452E-9A64-42D0D5215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24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4C33AB-DB9B-4BB0-95A6-7B892ABD9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A2F0FA-2E45-435D-83CC-A60E5687B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C81A6C-C95E-442C-92E3-4386648AF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2D38-802D-4916-A8BE-EA560A942831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C3A177-7A88-4B0B-92D6-DCEB7AB1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585800-89BA-4F53-A611-06C833AF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0E1-D89C-452E-9A64-42D0D5215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37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A5F7F7-EEE7-4A2B-AE86-2BE09F52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F5BAEC-869B-4F47-9BA6-564EC3466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8D9328-C794-4F0A-A235-9E9DA33A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2D38-802D-4916-A8BE-EA560A942831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5FF4BA-F51C-4F52-8255-409E519D0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ED93A1-56F1-40D7-ACA1-C44904548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0E1-D89C-452E-9A64-42D0D5215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81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E6DC8A-10B0-48D3-9E86-6FF60B6D0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29FBC4-63CD-4EDD-8209-262154CBD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D9AD89A-2796-4015-83D3-8F56BC2E1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AD2C98-8FAA-46CC-B798-44793AA4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2D38-802D-4916-A8BE-EA560A942831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0B04D9-D376-4DD7-BAB5-2CB77A824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AD4294-749C-4DEE-AFAA-3A398AE60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0E1-D89C-452E-9A64-42D0D5215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12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D7CE9E-397D-48DE-9200-9F9B0CA7D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E0E351-44A3-4A8D-9BD6-900AFB999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23CB06-17E3-46D7-985E-A88731000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425E00-ABEC-4486-B954-C853EC541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DA062B-9E1E-4E1C-9C54-3FEDCD6C0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4ADF19D-2BA0-4D10-9F63-38296E77D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2D38-802D-4916-A8BE-EA560A942831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B857BB1-3607-4012-9239-28559617E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151D847-C43A-4250-86E6-E1BF64DFF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0E1-D89C-452E-9A64-42D0D5215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0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7E540F-851A-4960-86E0-7872DCA89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985807-7D17-46CD-81A5-3DB2DF74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2D38-802D-4916-A8BE-EA560A942831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154497-9F09-4234-AC94-15E7CEB1E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108DF9-AD88-4320-84CD-92B74B69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0E1-D89C-452E-9A64-42D0D5215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63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7C22B4-E7CA-42BF-BCFF-D13F700A6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2D38-802D-4916-A8BE-EA560A942831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489F56E-EF49-43A7-86FF-80B56C737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3384E9-67E6-4128-83BD-7C1DD77C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0E1-D89C-452E-9A64-42D0D5215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75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0770B2-1A8C-4296-99BD-4522F5A95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4BFE93-DA7E-444B-AAD0-8E99116B1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2C09F3-6910-4259-BB49-DB7917610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214135-CF66-4FFD-B84A-17AB65DF8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2D38-802D-4916-A8BE-EA560A942831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E37666-1E2C-4D0B-851C-64135BE4B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71F1E6-D763-4042-BB98-6E364F5D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0E1-D89C-452E-9A64-42D0D5215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54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C30CCC-68AB-4C5D-B80E-D17B8B667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4C8454E-B9EE-4AE1-BE8D-604CB5AD6D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10BBEF-D2E6-4F94-8021-2C96D6654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A55352-5E04-410A-9C67-F5A06FAEB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2D38-802D-4916-A8BE-EA560A942831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2EBF40-3AC4-41C7-AC23-05100DB6F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72D432-A44B-454E-B978-2D131F4DE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0E1-D89C-452E-9A64-42D0D5215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25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5D77AC0-1020-47F9-BBAB-867937133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32CEBC-257E-40F0-B00B-A82C5C782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E12AF1-A8E0-4ED1-AF7D-38903CBC3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12D38-802D-4916-A8BE-EA560A942831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6EFA2F-2AB1-47DA-A877-CBC1BC586B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366624-C26E-4A44-9587-47ED64943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50E1-D89C-452E-9A64-42D0D5215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99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C06157-D725-4B47-93B1-837127FB4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4731" y="2672867"/>
            <a:ext cx="9144000" cy="2387600"/>
          </a:xfrm>
        </p:spPr>
        <p:txBody>
          <a:bodyPr>
            <a:noAutofit/>
          </a:bodyPr>
          <a:lstStyle/>
          <a:p>
            <a:r>
              <a:rPr lang="fr-FR" sz="9600" b="1" dirty="0"/>
              <a:t>Découvrir et utiliser les adverbes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E6874AF-91CF-4681-B02B-E8B43CA9065C}"/>
              </a:ext>
            </a:extLst>
          </p:cNvPr>
          <p:cNvSpPr txBox="1"/>
          <p:nvPr/>
        </p:nvSpPr>
        <p:spPr>
          <a:xfrm>
            <a:off x="1497496" y="5060467"/>
            <a:ext cx="10124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Nous allons faire de la GRAMMAIRE pour apprendre à mieux comprendre en lisant et à mieux écrire.</a:t>
            </a:r>
          </a:p>
        </p:txBody>
      </p:sp>
    </p:spTree>
    <p:extLst>
      <p:ext uri="{BB962C8B-B14F-4D97-AF65-F5344CB8AC3E}">
        <p14:creationId xmlns:p14="http://schemas.microsoft.com/office/powerpoint/2010/main" val="3090762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6AC917-B704-4341-B6CA-C7B9B8DD8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Transpose ces phrases au pluriel.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E16857-4831-41DC-989F-2D7DF13E2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16149"/>
          </a:xfrm>
        </p:spPr>
        <p:txBody>
          <a:bodyPr>
            <a:normAutofit/>
          </a:bodyPr>
          <a:lstStyle/>
          <a:p>
            <a:r>
              <a:rPr lang="fr-FR" i="1" dirty="0"/>
              <a:t>Le chien aboie agressivement.</a:t>
            </a:r>
          </a:p>
          <a:p>
            <a:pPr marL="0" indent="0">
              <a:buNone/>
            </a:pPr>
            <a:r>
              <a:rPr lang="fr-FR" b="1" i="1" dirty="0">
                <a:solidFill>
                  <a:schemeClr val="accent2"/>
                </a:solidFill>
                <a:sym typeface="Wingdings" panose="05000000000000000000" pitchFamily="2" charset="2"/>
              </a:rPr>
              <a:t> Les chiens aboient agressivement.</a:t>
            </a:r>
            <a:endParaRPr lang="fr-FR" b="1" i="1" dirty="0">
              <a:solidFill>
                <a:schemeClr val="accent2"/>
              </a:solidFill>
            </a:endParaRPr>
          </a:p>
          <a:p>
            <a:r>
              <a:rPr lang="fr-FR" i="1" dirty="0"/>
              <a:t>La cavalière s’élance courageusement. </a:t>
            </a:r>
          </a:p>
          <a:p>
            <a:pPr marL="0" indent="0">
              <a:buNone/>
            </a:pPr>
            <a:r>
              <a:rPr lang="fr-FR" b="1" i="1" dirty="0">
                <a:solidFill>
                  <a:schemeClr val="accent2"/>
                </a:solidFill>
                <a:sym typeface="Wingdings" panose="05000000000000000000" pitchFamily="2" charset="2"/>
              </a:rPr>
              <a:t> Les cavalières s’élancent courageusement.</a:t>
            </a:r>
            <a:endParaRPr lang="fr-FR" b="1" i="1" dirty="0">
              <a:solidFill>
                <a:schemeClr val="accent2"/>
              </a:solidFill>
            </a:endParaRPr>
          </a:p>
          <a:p>
            <a:r>
              <a:rPr lang="fr-FR" i="1" dirty="0"/>
              <a:t>Ce footballeur marque souvent des buts. </a:t>
            </a:r>
          </a:p>
          <a:p>
            <a:pPr marL="0" indent="0">
              <a:buNone/>
            </a:pPr>
            <a:r>
              <a:rPr lang="fr-FR" b="1" i="1" dirty="0">
                <a:solidFill>
                  <a:schemeClr val="accent2"/>
                </a:solidFill>
                <a:sym typeface="Wingdings" panose="05000000000000000000" pitchFamily="2" charset="2"/>
              </a:rPr>
              <a:t> Ces footballeurs marquent souvent des bruits.</a:t>
            </a:r>
            <a:endParaRPr lang="fr-FR" b="1" i="1" dirty="0">
              <a:solidFill>
                <a:schemeClr val="accent2"/>
              </a:solidFill>
            </a:endParaRPr>
          </a:p>
          <a:p>
            <a:r>
              <a:rPr lang="fr-FR" i="1" dirty="0"/>
              <a:t>Cette rose sent bon.</a:t>
            </a:r>
          </a:p>
          <a:p>
            <a:pPr marL="0" indent="0">
              <a:buNone/>
            </a:pPr>
            <a:r>
              <a:rPr lang="fr-FR" b="1" i="1" dirty="0">
                <a:solidFill>
                  <a:schemeClr val="accent2"/>
                </a:solidFill>
                <a:sym typeface="Wingdings" panose="05000000000000000000" pitchFamily="2" charset="2"/>
              </a:rPr>
              <a:t> Ces roses sentent bon.</a:t>
            </a:r>
            <a:endParaRPr lang="fr-FR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882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E99AF1-45EE-4FAF-9D9F-EC1D07BD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adverbes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F44F6D-824B-4E39-8414-4CCF523A6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800" dirty="0"/>
              <a:t>A quoi servent-ils ?</a:t>
            </a:r>
          </a:p>
          <a:p>
            <a:r>
              <a:rPr lang="fr-FR" sz="4800" dirty="0"/>
              <a:t>A quoi ressemblent-ils ?</a:t>
            </a:r>
          </a:p>
          <a:p>
            <a:r>
              <a:rPr lang="fr-FR" sz="4800" dirty="0"/>
              <a:t>Quels sont leurs liens avec les autres mots ?</a:t>
            </a:r>
          </a:p>
        </p:txBody>
      </p:sp>
    </p:spTree>
    <p:extLst>
      <p:ext uri="{BB962C8B-B14F-4D97-AF65-F5344CB8AC3E}">
        <p14:creationId xmlns:p14="http://schemas.microsoft.com/office/powerpoint/2010/main" val="183788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E99AF1-45EE-4FAF-9D9F-EC1D07BDB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fr-FR" dirty="0"/>
              <a:t>Les adverbes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3D0D4D48-1F54-4F1F-A5EC-315BF15A44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516836" y="1179442"/>
            <a:ext cx="10836964" cy="508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114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272E62-8BA3-4464-9D9E-3880244EB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pour la suite…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782282-1249-4320-BB80-31DBC86C7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Tu vas faire les exercices que je vais t’envoyer.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Il est important que tu les fasses seul(e) et que tu me les renvoies pour que je puisse voir comment tu as compris ce que nous venons de faire.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39ED0B8-BBE6-427B-B0D6-53D42FA41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817" y="3772218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599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93FC6A-9445-44A6-8F5F-F00CDCDD8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Observons ces phrases.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91C086-3555-4259-9607-E8528B852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Ce camion roule </a:t>
            </a:r>
            <a:r>
              <a:rPr lang="fr-FR" i="1" u="sng" dirty="0"/>
              <a:t>très</a:t>
            </a:r>
            <a:r>
              <a:rPr lang="fr-FR" dirty="0"/>
              <a:t> vite.</a:t>
            </a:r>
          </a:p>
          <a:p>
            <a:r>
              <a:rPr lang="fr-FR" dirty="0"/>
              <a:t>Je marche </a:t>
            </a:r>
            <a:r>
              <a:rPr lang="fr-FR" i="1" u="sng" dirty="0"/>
              <a:t>lentement.</a:t>
            </a:r>
            <a:endParaRPr lang="fr-FR" dirty="0"/>
          </a:p>
          <a:p>
            <a:r>
              <a:rPr lang="fr-FR" dirty="0"/>
              <a:t>L’élève écoute </a:t>
            </a:r>
            <a:r>
              <a:rPr lang="fr-FR" i="1" u="sng" dirty="0"/>
              <a:t>assez</a:t>
            </a:r>
            <a:r>
              <a:rPr lang="fr-FR" dirty="0"/>
              <a:t> attentivement.</a:t>
            </a:r>
          </a:p>
          <a:p>
            <a:r>
              <a:rPr lang="fr-FR" dirty="0"/>
              <a:t>Tony écrit </a:t>
            </a:r>
            <a:r>
              <a:rPr lang="fr-FR" i="1" u="sng" dirty="0"/>
              <a:t>lisiblement</a:t>
            </a:r>
            <a:r>
              <a:rPr lang="fr-FR" dirty="0"/>
              <a:t> maintenant.</a:t>
            </a:r>
          </a:p>
          <a:p>
            <a:r>
              <a:rPr lang="fr-FR" dirty="0"/>
              <a:t>Marie mâche </a:t>
            </a:r>
            <a:r>
              <a:rPr lang="fr-FR" i="1" u="sng" dirty="0"/>
              <a:t>bruyamment </a:t>
            </a:r>
            <a:r>
              <a:rPr lang="fr-FR" dirty="0"/>
              <a:t>son chewing-gum.</a:t>
            </a:r>
          </a:p>
          <a:p>
            <a:r>
              <a:rPr lang="fr-FR" dirty="0"/>
              <a:t>Peux-tu conduire </a:t>
            </a:r>
            <a:r>
              <a:rPr lang="fr-FR" i="1" u="sng" dirty="0"/>
              <a:t>doucement</a:t>
            </a:r>
            <a:r>
              <a:rPr lang="fr-FR" dirty="0"/>
              <a:t> ?</a:t>
            </a:r>
          </a:p>
          <a:p>
            <a:r>
              <a:rPr lang="fr-FR" dirty="0"/>
              <a:t>Le loup attaque </a:t>
            </a:r>
            <a:r>
              <a:rPr lang="fr-FR" i="1" u="sng" dirty="0"/>
              <a:t>sauvagement </a:t>
            </a:r>
            <a:r>
              <a:rPr lang="fr-FR" dirty="0"/>
              <a:t>les agneaux.</a:t>
            </a:r>
          </a:p>
          <a:p>
            <a:r>
              <a:rPr lang="fr-FR" i="1" u="sng" dirty="0"/>
              <a:t>Hier</a:t>
            </a:r>
            <a:r>
              <a:rPr lang="fr-FR" dirty="0"/>
              <a:t>, ma voiture était en panne.</a:t>
            </a:r>
          </a:p>
          <a:p>
            <a:r>
              <a:rPr lang="fr-FR" dirty="0"/>
              <a:t>Je préfère être </a:t>
            </a:r>
            <a:r>
              <a:rPr lang="fr-FR" i="1" u="sng" dirty="0"/>
              <a:t>ici</a:t>
            </a:r>
            <a:r>
              <a:rPr lang="fr-FR" dirty="0"/>
              <a:t> que dans la cuisine.</a:t>
            </a:r>
          </a:p>
          <a:p>
            <a:r>
              <a:rPr lang="fr-FR" dirty="0"/>
              <a:t>Anna reprendra </a:t>
            </a:r>
            <a:r>
              <a:rPr lang="fr-FR" i="1" u="sng" dirty="0"/>
              <a:t>volontiers</a:t>
            </a:r>
            <a:r>
              <a:rPr lang="fr-FR" dirty="0"/>
              <a:t> une part de flan.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314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2B8AA4A-167D-429E-9D0D-D09709DCD9A4}"/>
              </a:ext>
            </a:extLst>
          </p:cNvPr>
          <p:cNvSpPr txBox="1"/>
          <p:nvPr/>
        </p:nvSpPr>
        <p:spPr>
          <a:xfrm>
            <a:off x="1364974" y="1285461"/>
            <a:ext cx="79778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/>
              <a:t>A quoi servent les adverbes ?</a:t>
            </a:r>
          </a:p>
        </p:txBody>
      </p:sp>
    </p:spTree>
    <p:extLst>
      <p:ext uri="{BB962C8B-B14F-4D97-AF65-F5344CB8AC3E}">
        <p14:creationId xmlns:p14="http://schemas.microsoft.com/office/powerpoint/2010/main" val="20695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2B8AA4A-167D-429E-9D0D-D09709DCD9A4}"/>
              </a:ext>
            </a:extLst>
          </p:cNvPr>
          <p:cNvSpPr txBox="1"/>
          <p:nvPr/>
        </p:nvSpPr>
        <p:spPr>
          <a:xfrm>
            <a:off x="1166191" y="1007165"/>
            <a:ext cx="96210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/>
              <a:t>A quoi servent les adverbes ?</a:t>
            </a:r>
          </a:p>
          <a:p>
            <a:r>
              <a:rPr lang="fr-FR" sz="7200" b="1" dirty="0">
                <a:solidFill>
                  <a:srgbClr val="00B050"/>
                </a:solidFill>
              </a:rPr>
              <a:t>Les adverbes servent à donner des précisions.</a:t>
            </a:r>
          </a:p>
        </p:txBody>
      </p:sp>
    </p:spTree>
    <p:extLst>
      <p:ext uri="{BB962C8B-B14F-4D97-AF65-F5344CB8AC3E}">
        <p14:creationId xmlns:p14="http://schemas.microsoft.com/office/powerpoint/2010/main" val="108065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93FC6A-9445-44A6-8F5F-F00CDCDD8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Trions les adverbes pour faire 2 groupes.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91C086-3555-4259-9607-E8528B852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Ce camion roule </a:t>
            </a:r>
            <a:r>
              <a:rPr lang="fr-FR" i="1" u="sng" dirty="0"/>
              <a:t>très</a:t>
            </a:r>
            <a:r>
              <a:rPr lang="fr-FR" dirty="0"/>
              <a:t> vite.</a:t>
            </a:r>
          </a:p>
          <a:p>
            <a:r>
              <a:rPr lang="fr-FR" dirty="0"/>
              <a:t>Je marche </a:t>
            </a:r>
            <a:r>
              <a:rPr lang="fr-FR" i="1" u="sng" dirty="0"/>
              <a:t>lentement.</a:t>
            </a:r>
            <a:endParaRPr lang="fr-FR" dirty="0"/>
          </a:p>
          <a:p>
            <a:r>
              <a:rPr lang="fr-FR" dirty="0"/>
              <a:t>L’élève écoute </a:t>
            </a:r>
            <a:r>
              <a:rPr lang="fr-FR" i="1" u="sng" dirty="0"/>
              <a:t>assez</a:t>
            </a:r>
            <a:r>
              <a:rPr lang="fr-FR" dirty="0"/>
              <a:t> attentivement.</a:t>
            </a:r>
          </a:p>
          <a:p>
            <a:r>
              <a:rPr lang="fr-FR" dirty="0"/>
              <a:t>Tony écrit </a:t>
            </a:r>
            <a:r>
              <a:rPr lang="fr-FR" i="1" u="sng" dirty="0"/>
              <a:t>lisiblement</a:t>
            </a:r>
            <a:r>
              <a:rPr lang="fr-FR" dirty="0"/>
              <a:t> maintenant.</a:t>
            </a:r>
          </a:p>
          <a:p>
            <a:r>
              <a:rPr lang="fr-FR" dirty="0"/>
              <a:t>Marie mâche </a:t>
            </a:r>
            <a:r>
              <a:rPr lang="fr-FR" i="1" u="sng" dirty="0"/>
              <a:t>bruyamment </a:t>
            </a:r>
            <a:r>
              <a:rPr lang="fr-FR" dirty="0"/>
              <a:t>son chewing-gum.</a:t>
            </a:r>
          </a:p>
          <a:p>
            <a:r>
              <a:rPr lang="fr-FR" dirty="0"/>
              <a:t>Peux-tu conduire </a:t>
            </a:r>
            <a:r>
              <a:rPr lang="fr-FR" i="1" u="sng" dirty="0"/>
              <a:t>doucement</a:t>
            </a:r>
            <a:r>
              <a:rPr lang="fr-FR" dirty="0"/>
              <a:t> ?</a:t>
            </a:r>
          </a:p>
          <a:p>
            <a:r>
              <a:rPr lang="fr-FR" dirty="0"/>
              <a:t>Le loup attaque </a:t>
            </a:r>
            <a:r>
              <a:rPr lang="fr-FR" i="1" u="sng" dirty="0"/>
              <a:t>sauvagement </a:t>
            </a:r>
            <a:r>
              <a:rPr lang="fr-FR" dirty="0"/>
              <a:t>les agneaux.</a:t>
            </a:r>
          </a:p>
          <a:p>
            <a:r>
              <a:rPr lang="fr-FR" i="1" u="sng" dirty="0"/>
              <a:t>Hier</a:t>
            </a:r>
            <a:r>
              <a:rPr lang="fr-FR" dirty="0"/>
              <a:t>, ma voiture était en panne.</a:t>
            </a:r>
          </a:p>
          <a:p>
            <a:r>
              <a:rPr lang="fr-FR" dirty="0"/>
              <a:t>Je préfère être </a:t>
            </a:r>
            <a:r>
              <a:rPr lang="fr-FR" i="1" u="sng" dirty="0"/>
              <a:t>ici</a:t>
            </a:r>
            <a:r>
              <a:rPr lang="fr-FR" dirty="0"/>
              <a:t> que dans la cuisine.</a:t>
            </a:r>
          </a:p>
          <a:p>
            <a:r>
              <a:rPr lang="fr-FR" dirty="0"/>
              <a:t>Anna reprendra </a:t>
            </a:r>
            <a:r>
              <a:rPr lang="fr-FR" i="1" u="sng" dirty="0"/>
              <a:t>volontiers</a:t>
            </a:r>
            <a:r>
              <a:rPr lang="fr-FR" dirty="0"/>
              <a:t> une part de flan.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818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861EE02-A9A8-4D6D-9F8C-EFF4B44FFF70}"/>
              </a:ext>
            </a:extLst>
          </p:cNvPr>
          <p:cNvSpPr txBox="1"/>
          <p:nvPr/>
        </p:nvSpPr>
        <p:spPr>
          <a:xfrm>
            <a:off x="967409" y="874643"/>
            <a:ext cx="963433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rgbClr val="00B050"/>
                </a:solidFill>
              </a:rPr>
              <a:t>On peut former un adverbe en ajoutant  le suffixe –ment au féminin d’un adjectif.</a:t>
            </a:r>
          </a:p>
          <a:p>
            <a:endParaRPr lang="fr-FR" sz="4800" b="1" dirty="0">
              <a:solidFill>
                <a:srgbClr val="00B050"/>
              </a:solidFill>
            </a:endParaRPr>
          </a:p>
          <a:p>
            <a:r>
              <a:rPr lang="fr-FR" sz="4800" b="1" dirty="0">
                <a:solidFill>
                  <a:srgbClr val="00B050"/>
                </a:solidFill>
              </a:rPr>
              <a:t>courageuse </a:t>
            </a:r>
            <a:r>
              <a:rPr lang="fr-FR" sz="4800" b="1" dirty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fr-FR" sz="4800" b="1" dirty="0" err="1">
                <a:solidFill>
                  <a:srgbClr val="00B050"/>
                </a:solidFill>
              </a:rPr>
              <a:t>couragement</a:t>
            </a:r>
            <a:endParaRPr lang="fr-FR" sz="4800" b="1" dirty="0">
              <a:solidFill>
                <a:srgbClr val="00B050"/>
              </a:solidFill>
            </a:endParaRPr>
          </a:p>
          <a:p>
            <a:r>
              <a:rPr lang="fr-FR" sz="4800" b="1" dirty="0">
                <a:solidFill>
                  <a:srgbClr val="00B050"/>
                </a:solidFill>
              </a:rPr>
              <a:t>tendre </a:t>
            </a:r>
            <a:r>
              <a:rPr lang="fr-FR" sz="4800" b="1" dirty="0">
                <a:solidFill>
                  <a:srgbClr val="00B050"/>
                </a:solidFill>
                <a:sym typeface="Wingdings" panose="05000000000000000000" pitchFamily="2" charset="2"/>
              </a:rPr>
              <a:t> tendrement</a:t>
            </a:r>
          </a:p>
          <a:p>
            <a:r>
              <a:rPr lang="fr-FR" sz="4800" b="1" dirty="0">
                <a:solidFill>
                  <a:srgbClr val="00B050"/>
                </a:solidFill>
                <a:sym typeface="Wingdings" panose="05000000000000000000" pitchFamily="2" charset="2"/>
              </a:rPr>
              <a:t>douce  doucement</a:t>
            </a:r>
            <a:endParaRPr lang="fr-FR" sz="4800" b="1" dirty="0">
              <a:solidFill>
                <a:srgbClr val="00B05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0995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93FC6A-9445-44A6-8F5F-F00CDCDD8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Classons les adverbes pour faire 3 groupes.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91C086-3555-4259-9607-E8528B852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Ce camion roule </a:t>
            </a:r>
            <a:r>
              <a:rPr lang="fr-FR" i="1" u="sng" dirty="0"/>
              <a:t>très</a:t>
            </a:r>
            <a:r>
              <a:rPr lang="fr-FR" dirty="0"/>
              <a:t> vite.</a:t>
            </a:r>
          </a:p>
          <a:p>
            <a:r>
              <a:rPr lang="fr-FR" dirty="0"/>
              <a:t>Je marche </a:t>
            </a:r>
            <a:r>
              <a:rPr lang="fr-FR" i="1" u="sng" dirty="0"/>
              <a:t>lentement.</a:t>
            </a:r>
            <a:endParaRPr lang="fr-FR" dirty="0"/>
          </a:p>
          <a:p>
            <a:r>
              <a:rPr lang="fr-FR" dirty="0"/>
              <a:t>L’élève écoute </a:t>
            </a:r>
            <a:r>
              <a:rPr lang="fr-FR" i="1" u="sng" dirty="0"/>
              <a:t>assez</a:t>
            </a:r>
            <a:r>
              <a:rPr lang="fr-FR" dirty="0"/>
              <a:t> attentivement.</a:t>
            </a:r>
          </a:p>
          <a:p>
            <a:r>
              <a:rPr lang="fr-FR" dirty="0"/>
              <a:t>Tony écrit </a:t>
            </a:r>
            <a:r>
              <a:rPr lang="fr-FR" i="1" u="sng" dirty="0"/>
              <a:t>lisiblement</a:t>
            </a:r>
            <a:r>
              <a:rPr lang="fr-FR" dirty="0"/>
              <a:t> maintenant.</a:t>
            </a:r>
          </a:p>
          <a:p>
            <a:r>
              <a:rPr lang="fr-FR" dirty="0"/>
              <a:t>Marie mâche </a:t>
            </a:r>
            <a:r>
              <a:rPr lang="fr-FR" i="1" u="sng" dirty="0"/>
              <a:t>bruyamment </a:t>
            </a:r>
            <a:r>
              <a:rPr lang="fr-FR" dirty="0"/>
              <a:t>son chewing-gum.</a:t>
            </a:r>
          </a:p>
          <a:p>
            <a:r>
              <a:rPr lang="fr-FR" dirty="0"/>
              <a:t>Peux-tu conduire </a:t>
            </a:r>
            <a:r>
              <a:rPr lang="fr-FR" i="1" u="sng" dirty="0"/>
              <a:t>doucement</a:t>
            </a:r>
            <a:r>
              <a:rPr lang="fr-FR" dirty="0"/>
              <a:t> ?</a:t>
            </a:r>
          </a:p>
          <a:p>
            <a:r>
              <a:rPr lang="fr-FR" dirty="0"/>
              <a:t>Le loup attaque </a:t>
            </a:r>
            <a:r>
              <a:rPr lang="fr-FR" i="1" u="sng" dirty="0"/>
              <a:t>sauvagement </a:t>
            </a:r>
            <a:r>
              <a:rPr lang="fr-FR" dirty="0"/>
              <a:t>les agneaux.</a:t>
            </a:r>
          </a:p>
          <a:p>
            <a:r>
              <a:rPr lang="fr-FR" i="1" u="sng" dirty="0"/>
              <a:t>Hier</a:t>
            </a:r>
            <a:r>
              <a:rPr lang="fr-FR" dirty="0"/>
              <a:t>, ma voiture était en panne.</a:t>
            </a:r>
          </a:p>
          <a:p>
            <a:r>
              <a:rPr lang="fr-FR" dirty="0"/>
              <a:t>Je préfère être </a:t>
            </a:r>
            <a:r>
              <a:rPr lang="fr-FR" i="1" u="sng" dirty="0"/>
              <a:t>ici</a:t>
            </a:r>
            <a:r>
              <a:rPr lang="fr-FR" dirty="0"/>
              <a:t> que dans la cuisine.</a:t>
            </a:r>
          </a:p>
          <a:p>
            <a:r>
              <a:rPr lang="fr-FR" dirty="0"/>
              <a:t>Anna reprendra </a:t>
            </a:r>
            <a:r>
              <a:rPr lang="fr-FR" i="1" u="sng" dirty="0"/>
              <a:t>volontiers</a:t>
            </a:r>
            <a:r>
              <a:rPr lang="fr-FR" dirty="0"/>
              <a:t> une part de flan.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6275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93FC6A-9445-44A6-8F5F-F00CDCDD8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/>
          <a:lstStyle/>
          <a:p>
            <a:r>
              <a:rPr lang="fr-FR" b="1" dirty="0">
                <a:solidFill>
                  <a:srgbClr val="00B050"/>
                </a:solidFill>
              </a:rPr>
              <a:t>Les adverbes peuvent préciser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91C086-3555-4259-9607-E8528B852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46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un verbe</a:t>
            </a:r>
          </a:p>
          <a:p>
            <a:r>
              <a:rPr lang="fr-FR" dirty="0"/>
              <a:t>Je marche </a:t>
            </a:r>
            <a:r>
              <a:rPr lang="fr-FR" i="1" u="sng" dirty="0"/>
              <a:t>lentement.</a:t>
            </a:r>
            <a:r>
              <a:rPr lang="fr-FR" dirty="0"/>
              <a:t> </a:t>
            </a:r>
          </a:p>
          <a:p>
            <a:r>
              <a:rPr lang="fr-FR" dirty="0"/>
              <a:t>Tony écrit </a:t>
            </a:r>
            <a:r>
              <a:rPr lang="fr-FR" i="1" u="sng" dirty="0"/>
              <a:t>lisiblement</a:t>
            </a:r>
            <a:r>
              <a:rPr lang="fr-FR" dirty="0"/>
              <a:t> maintenant.</a:t>
            </a:r>
          </a:p>
          <a:p>
            <a:r>
              <a:rPr lang="fr-FR" dirty="0"/>
              <a:t>Marie mâche </a:t>
            </a:r>
            <a:r>
              <a:rPr lang="fr-FR" i="1" u="sng" dirty="0"/>
              <a:t>bruyamment </a:t>
            </a:r>
            <a:r>
              <a:rPr lang="fr-FR" dirty="0"/>
              <a:t>son chewing-gum.</a:t>
            </a:r>
          </a:p>
          <a:p>
            <a:r>
              <a:rPr lang="fr-FR" dirty="0"/>
              <a:t>Peux-tu conduire </a:t>
            </a:r>
            <a:r>
              <a:rPr lang="fr-FR" i="1" u="sng" dirty="0"/>
              <a:t>doucement</a:t>
            </a:r>
            <a:r>
              <a:rPr lang="fr-FR" dirty="0"/>
              <a:t> ?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un adjectif</a:t>
            </a:r>
          </a:p>
          <a:p>
            <a:r>
              <a:rPr lang="fr-FR" dirty="0"/>
              <a:t>Ce camion roule </a:t>
            </a:r>
            <a:r>
              <a:rPr lang="fr-FR" i="1" u="sng" dirty="0"/>
              <a:t>très</a:t>
            </a:r>
            <a:r>
              <a:rPr lang="fr-FR" dirty="0"/>
              <a:t> vite.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un autre adverbe</a:t>
            </a:r>
          </a:p>
          <a:p>
            <a:r>
              <a:rPr lang="fr-FR" dirty="0"/>
              <a:t>L’élève écoute </a:t>
            </a:r>
            <a:r>
              <a:rPr lang="fr-FR" i="1" u="sng" dirty="0"/>
              <a:t>assez</a:t>
            </a:r>
            <a:r>
              <a:rPr lang="fr-FR" dirty="0"/>
              <a:t> attentivement.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11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6AC917-B704-4341-B6CA-C7B9B8DD8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Transpose ces phrases au pluriel.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E16857-4831-41DC-989F-2D7DF13E2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15071"/>
          </a:xfrm>
        </p:spPr>
        <p:txBody>
          <a:bodyPr/>
          <a:lstStyle/>
          <a:p>
            <a:r>
              <a:rPr lang="fr-FR" i="1" dirty="0"/>
              <a:t>Le chien aboie agressivement.</a:t>
            </a:r>
          </a:p>
          <a:p>
            <a:r>
              <a:rPr lang="fr-FR" i="1" dirty="0"/>
              <a:t>La cavalière s’élance courageusement. </a:t>
            </a:r>
          </a:p>
          <a:p>
            <a:r>
              <a:rPr lang="fr-FR" i="1" dirty="0"/>
              <a:t>Ce footballeur marque souvent des buts. </a:t>
            </a:r>
          </a:p>
          <a:p>
            <a:r>
              <a:rPr lang="fr-FR" i="1" dirty="0"/>
              <a:t>Cette rose sent bon.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043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471</Words>
  <Application>Microsoft Office PowerPoint</Application>
  <PresentationFormat>Grand écran</PresentationFormat>
  <Paragraphs>76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Thème Office</vt:lpstr>
      <vt:lpstr>Découvrir et utiliser les adverbes</vt:lpstr>
      <vt:lpstr>Observons ces phrases.</vt:lpstr>
      <vt:lpstr>Présentation PowerPoint</vt:lpstr>
      <vt:lpstr>Présentation PowerPoint</vt:lpstr>
      <vt:lpstr>Trions les adverbes pour faire 2 groupes.</vt:lpstr>
      <vt:lpstr>Présentation PowerPoint</vt:lpstr>
      <vt:lpstr>Classons les adverbes pour faire 3 groupes.</vt:lpstr>
      <vt:lpstr>Les adverbes peuvent préciser :</vt:lpstr>
      <vt:lpstr>Transpose ces phrases au pluriel.</vt:lpstr>
      <vt:lpstr>Transpose ces phrases au pluriel.</vt:lpstr>
      <vt:lpstr>Les adverbes</vt:lpstr>
      <vt:lpstr>Les adverbes</vt:lpstr>
      <vt:lpstr>Et pour la suite…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Découvrir et utiliser les adverbes</dc:title>
  <dc:creator>Lefebvre Olivier</dc:creator>
  <cp:lastModifiedBy>Lefebvre Olivier</cp:lastModifiedBy>
  <cp:revision>4</cp:revision>
  <dcterms:created xsi:type="dcterms:W3CDTF">2020-04-24T09:56:54Z</dcterms:created>
  <dcterms:modified xsi:type="dcterms:W3CDTF">2020-05-20T07:10:30Z</dcterms:modified>
</cp:coreProperties>
</file>