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5E3D2F-08EE-42E9-818B-77ACEFF03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02EC62-EE94-4A97-918B-07D3A35C8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ED8E92-6A57-4984-BE2A-2C6C146B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374C-3F53-4C01-B7FF-E056F1AE32A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E892FB-60B7-4482-809A-AA013447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0D942F-98C2-48FD-8052-BCFC9F70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F936-1679-4EFE-979D-11130934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72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5D36A-F419-40A2-8B09-54061CABC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2343C7-45E7-474A-84BF-6A937B9D8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477505-7DC1-4F07-8BA6-914105845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374C-3F53-4C01-B7FF-E056F1AE32A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D0FFD6-6C89-4B43-8589-C1D53BC31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7B4131-EE26-426E-B967-F6F64585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F936-1679-4EFE-979D-11130934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95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A4FE9E9-C8FA-4F5F-B2CD-9409D9A0F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F8C730-BD41-48CA-A593-658DA49B3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121E2D-9025-4F6D-BD19-7757BC55C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374C-3F53-4C01-B7FF-E056F1AE32A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38949D-0856-4924-A660-1520ABFD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AFACC4-9347-4CA8-8981-B7684A49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F936-1679-4EFE-979D-11130934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1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D2E2BC-3465-416A-8CFC-6F55B3F43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0A9095-54BC-4B66-B44D-08A489227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3649CB-848E-41E9-B4E8-EF4A22F35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374C-3F53-4C01-B7FF-E056F1AE32A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19760E-CAB7-4C93-AED0-DDA64FC5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3DDCEA-B2EC-43B7-B751-31A323CF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F936-1679-4EFE-979D-11130934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78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8B4EB0-6883-4B9C-A57C-120D0B76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A87556-FAD3-4A56-9EB6-B3193D7D2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840D28-E400-45E0-B18E-E2E8BB42A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374C-3F53-4C01-B7FF-E056F1AE32A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E27574-ED34-407A-9EF0-C6A346C51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40D3CB-E447-4F42-9824-BCDD5036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F936-1679-4EFE-979D-11130934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00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8C374A-272D-471E-BB47-BDD62F926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5AD162-181B-497C-9448-6F003CDF3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347659-DFB6-4259-AC07-F3B68EE26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2F2360-112A-4C3F-994F-573107902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374C-3F53-4C01-B7FF-E056F1AE32A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BE2E87-49AD-41D5-9868-6164D0A9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79D9BB-3EFA-4F53-9A17-1DCA176A0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F936-1679-4EFE-979D-11130934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76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24B23-9A99-4331-8BC1-2102419EF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AD6779-9332-433F-97B0-6E76A0A4D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139C06-47D6-477E-8725-121CDBF51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4F0C32-9EE8-4C9A-9CFC-45895A3A1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481018-A38C-4031-B282-05D630848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57397BA-152A-4E1F-B2B7-62C97C747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374C-3F53-4C01-B7FF-E056F1AE32A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EBB7928-DB92-41C8-B2B8-8C6C4873B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2F51CE1-4305-4DE9-B872-722B2780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F936-1679-4EFE-979D-11130934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04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1B605-D5C5-4C23-9CC0-C9EA89D7F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C4455D9-6E1F-45B0-B1CF-A53CE7FCA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374C-3F53-4C01-B7FF-E056F1AE32A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3D50135-82AF-4A8B-B0DB-D0F03CCE4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A41A5A-ADA9-48A3-86D9-32C012E04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F936-1679-4EFE-979D-11130934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00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B114286-5888-428D-AA65-8925CEE5D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374C-3F53-4C01-B7FF-E056F1AE32A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963A31-19BC-4C5D-BFB8-0BCC71EE0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78CC55-A672-45B1-ACD6-978D129A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F936-1679-4EFE-979D-11130934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30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6A0C1F-FAE4-4BC1-A732-8728D8C06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5315CC-1329-4E61-BBCF-67D65B7FC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FAAFF5-2314-40B3-A6B1-96C887AD6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B60E01-DA10-4761-A5F8-D80D8EC7C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374C-3F53-4C01-B7FF-E056F1AE32A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0603F1-75F2-43F2-95CA-C756CB222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C85E0A-DA92-4D0B-98D5-7E7DEFA7A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F936-1679-4EFE-979D-11130934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41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17D26F-4CA8-429C-9547-6CABB5865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DF38074-DE53-49A4-BCA0-41669917C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3A3176-B209-45A3-AFA8-58E65E725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7452ED-D73F-44AE-9423-1355AF1B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374C-3F53-4C01-B7FF-E056F1AE32A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410A92-1E58-4694-936F-1196219B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6AA57A-8096-4A38-8DE0-BF3FC034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F936-1679-4EFE-979D-11130934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26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2D1E5EB-7AD5-41B0-A8E8-F450EA09F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A6F11F-7206-43AC-A767-3450367DE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ABB194-EA3E-494D-983E-F92C250A0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8374C-3F53-4C01-B7FF-E056F1AE32A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1CD8A8-29AC-40EF-B30F-AD27FC0BF6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8809A6-2AF5-4A9F-956E-E5C062D4E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BF936-1679-4EFE-979D-11130934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20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C73279-B4FB-4BBD-87B3-E969908A5F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Découvrir le rôle de l’adjectif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D3D8D3A-70C3-42EE-8E04-D5DDB4919A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Scénario CE1</a:t>
            </a:r>
          </a:p>
          <a:p>
            <a:endParaRPr lang="fr-FR" dirty="0"/>
          </a:p>
          <a:p>
            <a:r>
              <a:rPr lang="fr-FR" dirty="0"/>
              <a:t>Nous allons faire de la GRAMMAIRE pour mieux comprendre en lisant et pour mieux écrire nos textes.</a:t>
            </a:r>
          </a:p>
        </p:txBody>
      </p:sp>
    </p:spTree>
    <p:extLst>
      <p:ext uri="{BB962C8B-B14F-4D97-AF65-F5344CB8AC3E}">
        <p14:creationId xmlns:p14="http://schemas.microsoft.com/office/powerpoint/2010/main" val="3765624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479105E-770B-478D-9935-4986FCFA4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965053"/>
              </p:ext>
            </p:extLst>
          </p:nvPr>
        </p:nvGraphicFramePr>
        <p:xfrm>
          <a:off x="987287" y="596348"/>
          <a:ext cx="10217426" cy="462582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108713">
                  <a:extLst>
                    <a:ext uri="{9D8B030D-6E8A-4147-A177-3AD203B41FA5}">
                      <a16:colId xmlns:a16="http://schemas.microsoft.com/office/drawing/2014/main" val="3545063432"/>
                    </a:ext>
                  </a:extLst>
                </a:gridCol>
                <a:gridCol w="5108713">
                  <a:extLst>
                    <a:ext uri="{9D8B030D-6E8A-4147-A177-3AD203B41FA5}">
                      <a16:colId xmlns:a16="http://schemas.microsoft.com/office/drawing/2014/main" val="921039694"/>
                    </a:ext>
                  </a:extLst>
                </a:gridCol>
              </a:tblGrid>
              <a:tr h="96822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b="1" dirty="0">
                          <a:effectLst/>
                        </a:rPr>
                        <a:t>un chien</a:t>
                      </a:r>
                      <a:endParaRPr lang="fr-FR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73515"/>
                  </a:ext>
                </a:extLst>
              </a:tr>
              <a:tr h="954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4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un beau chien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4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un vilain chien</a:t>
                      </a:r>
                      <a:endParaRPr lang="fr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3539686"/>
                  </a:ext>
                </a:extLst>
              </a:tr>
              <a:tr h="954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4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un chien beau et fort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4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un chien vilain et faible</a:t>
                      </a:r>
                      <a:endParaRPr lang="fr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3188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27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479105E-770B-478D-9935-4986FCFA4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722338"/>
              </p:ext>
            </p:extLst>
          </p:nvPr>
        </p:nvGraphicFramePr>
        <p:xfrm>
          <a:off x="848140" y="1709530"/>
          <a:ext cx="10217426" cy="462582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108713">
                  <a:extLst>
                    <a:ext uri="{9D8B030D-6E8A-4147-A177-3AD203B41FA5}">
                      <a16:colId xmlns:a16="http://schemas.microsoft.com/office/drawing/2014/main" val="3545063432"/>
                    </a:ext>
                  </a:extLst>
                </a:gridCol>
                <a:gridCol w="5108713">
                  <a:extLst>
                    <a:ext uri="{9D8B030D-6E8A-4147-A177-3AD203B41FA5}">
                      <a16:colId xmlns:a16="http://schemas.microsoft.com/office/drawing/2014/main" val="921039694"/>
                    </a:ext>
                  </a:extLst>
                </a:gridCol>
              </a:tblGrid>
              <a:tr h="96822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un chien</a:t>
                      </a:r>
                      <a:endParaRPr lang="fr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73515"/>
                  </a:ext>
                </a:extLst>
              </a:tr>
              <a:tr h="954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4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un </a:t>
                      </a:r>
                      <a:r>
                        <a:rPr lang="fr-FR" sz="4000" dirty="0">
                          <a:effectLst/>
                          <a:highlight>
                            <a:srgbClr val="FFFF00"/>
                          </a:highlight>
                        </a:rPr>
                        <a:t>beau</a:t>
                      </a:r>
                      <a:r>
                        <a:rPr lang="fr-FR" sz="4000" dirty="0">
                          <a:effectLst/>
                        </a:rPr>
                        <a:t> chien</a:t>
                      </a:r>
                      <a:endParaRPr lang="fr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4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un </a:t>
                      </a:r>
                      <a:r>
                        <a:rPr lang="fr-FR" sz="4000" dirty="0">
                          <a:effectLst/>
                          <a:highlight>
                            <a:srgbClr val="FFFF00"/>
                          </a:highlight>
                        </a:rPr>
                        <a:t>vilain</a:t>
                      </a:r>
                      <a:r>
                        <a:rPr lang="fr-FR" sz="4000" dirty="0">
                          <a:effectLst/>
                        </a:rPr>
                        <a:t> chien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3539686"/>
                  </a:ext>
                </a:extLst>
              </a:tr>
              <a:tr h="954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4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un chien </a:t>
                      </a:r>
                      <a:r>
                        <a:rPr lang="fr-FR" sz="4000" dirty="0">
                          <a:effectLst/>
                          <a:highlight>
                            <a:srgbClr val="FFFF00"/>
                          </a:highlight>
                        </a:rPr>
                        <a:t>beau</a:t>
                      </a:r>
                      <a:r>
                        <a:rPr lang="fr-FR" sz="4000" dirty="0">
                          <a:effectLst/>
                        </a:rPr>
                        <a:t> et </a:t>
                      </a:r>
                      <a:r>
                        <a:rPr lang="fr-FR" sz="4000" dirty="0">
                          <a:effectLst/>
                          <a:highlight>
                            <a:srgbClr val="FFFF00"/>
                          </a:highlight>
                        </a:rPr>
                        <a:t>fort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40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4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un chien </a:t>
                      </a:r>
                      <a:r>
                        <a:rPr lang="fr-FR" sz="4000" dirty="0">
                          <a:effectLst/>
                          <a:highlight>
                            <a:srgbClr val="FFFF00"/>
                          </a:highlight>
                        </a:rPr>
                        <a:t>vilain</a:t>
                      </a:r>
                      <a:r>
                        <a:rPr lang="fr-FR" sz="4000" dirty="0">
                          <a:effectLst/>
                        </a:rPr>
                        <a:t> et </a:t>
                      </a:r>
                      <a:r>
                        <a:rPr lang="fr-FR" sz="4000" dirty="0">
                          <a:effectLst/>
                          <a:highlight>
                            <a:srgbClr val="FFFF00"/>
                          </a:highlight>
                        </a:rPr>
                        <a:t>faible</a:t>
                      </a:r>
                      <a:endParaRPr lang="fr-FR" sz="40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318848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9350DBE-BDE9-42DC-951A-F3F3CEBCF6EE}"/>
              </a:ext>
            </a:extLst>
          </p:cNvPr>
          <p:cNvSpPr/>
          <p:nvPr/>
        </p:nvSpPr>
        <p:spPr>
          <a:xfrm>
            <a:off x="573157" y="256617"/>
            <a:ext cx="110456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Un adjectif donne des précisions sur le nom. </a:t>
            </a:r>
          </a:p>
          <a:p>
            <a:pPr>
              <a:spcAft>
                <a:spcPts val="0"/>
              </a:spcAft>
            </a:pPr>
            <a:r>
              <a:rPr lang="fr-FR" sz="2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Il fait partie du groupe nominal.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Flèche : courbe vers le bas 1">
            <a:extLst>
              <a:ext uri="{FF2B5EF4-FFF2-40B4-BE49-F238E27FC236}">
                <a16:creationId xmlns:a16="http://schemas.microsoft.com/office/drawing/2014/main" id="{CFF98EFD-CF9C-4DB7-AE7F-7DF546FE9AA0}"/>
              </a:ext>
            </a:extLst>
          </p:cNvPr>
          <p:cNvSpPr/>
          <p:nvPr/>
        </p:nvSpPr>
        <p:spPr>
          <a:xfrm>
            <a:off x="3074503" y="2623930"/>
            <a:ext cx="1232453" cy="609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Flèche : courbe vers le bas 4">
            <a:extLst>
              <a:ext uri="{FF2B5EF4-FFF2-40B4-BE49-F238E27FC236}">
                <a16:creationId xmlns:a16="http://schemas.microsoft.com/office/drawing/2014/main" id="{4E7B3EA1-AAFA-4235-BA3D-F6AEC36C4310}"/>
              </a:ext>
            </a:extLst>
          </p:cNvPr>
          <p:cNvSpPr/>
          <p:nvPr/>
        </p:nvSpPr>
        <p:spPr>
          <a:xfrm>
            <a:off x="8262730" y="2623930"/>
            <a:ext cx="1232453" cy="609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Flèche : courbe vers le bas 5">
            <a:extLst>
              <a:ext uri="{FF2B5EF4-FFF2-40B4-BE49-F238E27FC236}">
                <a16:creationId xmlns:a16="http://schemas.microsoft.com/office/drawing/2014/main" id="{66356DDD-8630-4E90-97E2-FCA8C83C7305}"/>
              </a:ext>
            </a:extLst>
          </p:cNvPr>
          <p:cNvSpPr/>
          <p:nvPr/>
        </p:nvSpPr>
        <p:spPr>
          <a:xfrm flipH="1">
            <a:off x="2544416" y="4538870"/>
            <a:ext cx="1060173" cy="609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 : courbe vers le bas 6">
            <a:extLst>
              <a:ext uri="{FF2B5EF4-FFF2-40B4-BE49-F238E27FC236}">
                <a16:creationId xmlns:a16="http://schemas.microsoft.com/office/drawing/2014/main" id="{711A3EA5-9597-40AB-9EA1-AF418FF935C5}"/>
              </a:ext>
            </a:extLst>
          </p:cNvPr>
          <p:cNvSpPr/>
          <p:nvPr/>
        </p:nvSpPr>
        <p:spPr>
          <a:xfrm flipH="1">
            <a:off x="7401338" y="4479642"/>
            <a:ext cx="1060173" cy="609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Flèche : courbe vers le bas 7">
            <a:extLst>
              <a:ext uri="{FF2B5EF4-FFF2-40B4-BE49-F238E27FC236}">
                <a16:creationId xmlns:a16="http://schemas.microsoft.com/office/drawing/2014/main" id="{97C1225B-DCEA-4452-819D-970B9E56AB87}"/>
              </a:ext>
            </a:extLst>
          </p:cNvPr>
          <p:cNvSpPr/>
          <p:nvPr/>
        </p:nvSpPr>
        <p:spPr>
          <a:xfrm flipH="1">
            <a:off x="2743200" y="4479642"/>
            <a:ext cx="2729943" cy="609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Flèche : courbe vers le bas 8">
            <a:extLst>
              <a:ext uri="{FF2B5EF4-FFF2-40B4-BE49-F238E27FC236}">
                <a16:creationId xmlns:a16="http://schemas.microsoft.com/office/drawing/2014/main" id="{668E9996-144D-4B56-AC6D-C4C30C6DD31F}"/>
              </a:ext>
            </a:extLst>
          </p:cNvPr>
          <p:cNvSpPr/>
          <p:nvPr/>
        </p:nvSpPr>
        <p:spPr>
          <a:xfrm flipH="1">
            <a:off x="7659763" y="4433667"/>
            <a:ext cx="2729943" cy="609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22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53A63C-26DF-47C0-A96F-6B3B02C1E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6000" dirty="0"/>
              <a:t>La cruelle sorcière prépare des potions répugnantes.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27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53A63C-26DF-47C0-A96F-6B3B02C1E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6000" dirty="0"/>
              <a:t>La </a:t>
            </a:r>
            <a:r>
              <a:rPr lang="fr-FR" sz="6000" dirty="0">
                <a:solidFill>
                  <a:srgbClr val="00B0F0"/>
                </a:solidFill>
              </a:rPr>
              <a:t>cruelle</a:t>
            </a:r>
            <a:r>
              <a:rPr lang="fr-FR" sz="6000" dirty="0"/>
              <a:t> sorcière prépare des potions </a:t>
            </a:r>
            <a:r>
              <a:rPr lang="fr-FR" sz="6000" dirty="0">
                <a:solidFill>
                  <a:srgbClr val="00B0F0"/>
                </a:solidFill>
              </a:rPr>
              <a:t>répugnantes</a:t>
            </a:r>
            <a:r>
              <a:rPr lang="fr-FR" sz="6000" dirty="0"/>
              <a:t>.</a:t>
            </a:r>
          </a:p>
          <a:p>
            <a:pPr marL="0" indent="0">
              <a:buNone/>
            </a:pPr>
            <a:r>
              <a:rPr lang="fr-FR" sz="6000" dirty="0"/>
              <a:t>La sorcière prépare des potions.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0C0A2C-8C4D-4230-8AB1-D45837908C4E}"/>
              </a:ext>
            </a:extLst>
          </p:cNvPr>
          <p:cNvSpPr/>
          <p:nvPr/>
        </p:nvSpPr>
        <p:spPr>
          <a:xfrm>
            <a:off x="838200" y="681037"/>
            <a:ext cx="74046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On peut enlever un adjectif dans une phase.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1492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53A63C-26DF-47C0-A96F-6B3B02C1E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6000" dirty="0"/>
              <a:t>La </a:t>
            </a:r>
            <a:r>
              <a:rPr lang="fr-FR" sz="6000" dirty="0">
                <a:highlight>
                  <a:srgbClr val="FFFF00"/>
                </a:highlight>
              </a:rPr>
              <a:t>cruelle</a:t>
            </a:r>
            <a:r>
              <a:rPr lang="fr-FR" sz="6000" dirty="0"/>
              <a:t> sorcière prépare des potions </a:t>
            </a:r>
            <a:r>
              <a:rPr lang="fr-FR" sz="6000" dirty="0">
                <a:highlight>
                  <a:srgbClr val="FFFF00"/>
                </a:highlight>
              </a:rPr>
              <a:t>répugnantes</a:t>
            </a:r>
            <a:r>
              <a:rPr lang="fr-FR" sz="6000" dirty="0"/>
              <a:t>.</a:t>
            </a:r>
          </a:p>
          <a:p>
            <a:pPr marL="0" indent="0">
              <a:buNone/>
            </a:pPr>
            <a:r>
              <a:rPr lang="fr-FR" sz="6000" dirty="0"/>
              <a:t>La </a:t>
            </a:r>
            <a:r>
              <a:rPr lang="fr-FR" sz="6000" dirty="0">
                <a:highlight>
                  <a:srgbClr val="00FF00"/>
                </a:highlight>
              </a:rPr>
              <a:t>gentille</a:t>
            </a:r>
            <a:r>
              <a:rPr lang="fr-FR" sz="6000" dirty="0"/>
              <a:t> sorcière prépare des potions </a:t>
            </a:r>
            <a:r>
              <a:rPr lang="fr-FR" sz="6000" dirty="0">
                <a:highlight>
                  <a:srgbClr val="00FF00"/>
                </a:highlight>
              </a:rPr>
              <a:t>délicieuses</a:t>
            </a:r>
            <a:r>
              <a:rPr lang="fr-FR" sz="6000" dirty="0"/>
              <a:t>.</a:t>
            </a:r>
          </a:p>
          <a:p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0C0A2C-8C4D-4230-8AB1-D45837908C4E}"/>
              </a:ext>
            </a:extLst>
          </p:cNvPr>
          <p:cNvSpPr/>
          <p:nvPr/>
        </p:nvSpPr>
        <p:spPr>
          <a:xfrm>
            <a:off x="838200" y="681037"/>
            <a:ext cx="74046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On peut aussi changer les adjectifs pour changer le sens de la phrase.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11643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272E62-8BA3-4464-9D9E-3880244EB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pour la suite…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782282-1249-4320-BB80-31DBC86C7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Tu vas faire les exercices que je vais t’envoyer.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Il est important que tu les fasses seul(e) et que tu me les renvoies pour que je puisse voir comment tu as compris ce que nous venons de faire.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39ED0B8-BBE6-427B-B0D6-53D42FA41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817" y="3772218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5996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186</Words>
  <Application>Microsoft Office PowerPoint</Application>
  <PresentationFormat>Grand écran</PresentationFormat>
  <Paragraphs>35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Thème Office</vt:lpstr>
      <vt:lpstr>Découvrir le rôle de l’adjectif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Et pour la suite…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Découvrir le rôle de l’adjectif</dc:title>
  <dc:creator>Lefebvre Olivier</dc:creator>
  <cp:lastModifiedBy>Lefebvre Olivier</cp:lastModifiedBy>
  <cp:revision>4</cp:revision>
  <dcterms:created xsi:type="dcterms:W3CDTF">2020-04-27T11:43:49Z</dcterms:created>
  <dcterms:modified xsi:type="dcterms:W3CDTF">2020-05-20T07:34:40Z</dcterms:modified>
</cp:coreProperties>
</file>