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316" r:id="rId5"/>
    <p:sldId id="261" r:id="rId6"/>
    <p:sldId id="269" r:id="rId7"/>
    <p:sldId id="270" r:id="rId8"/>
    <p:sldId id="268" r:id="rId9"/>
    <p:sldId id="271" r:id="rId10"/>
    <p:sldId id="263" r:id="rId11"/>
    <p:sldId id="272" r:id="rId12"/>
    <p:sldId id="273" r:id="rId13"/>
    <p:sldId id="274" r:id="rId14"/>
    <p:sldId id="267" r:id="rId15"/>
    <p:sldId id="275" r:id="rId16"/>
    <p:sldId id="276" r:id="rId17"/>
    <p:sldId id="277" r:id="rId18"/>
    <p:sldId id="266" r:id="rId19"/>
    <p:sldId id="278" r:id="rId20"/>
    <p:sldId id="279" r:id="rId21"/>
    <p:sldId id="280" r:id="rId22"/>
    <p:sldId id="265" r:id="rId23"/>
    <p:sldId id="281" r:id="rId24"/>
    <p:sldId id="282" r:id="rId25"/>
    <p:sldId id="283" r:id="rId26"/>
    <p:sldId id="284" r:id="rId27"/>
    <p:sldId id="264" r:id="rId28"/>
    <p:sldId id="287" r:id="rId29"/>
    <p:sldId id="285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7" r:id="rId49"/>
    <p:sldId id="310" r:id="rId50"/>
    <p:sldId id="309" r:id="rId51"/>
    <p:sldId id="312" r:id="rId52"/>
    <p:sldId id="313" r:id="rId53"/>
    <p:sldId id="314" r:id="rId54"/>
    <p:sldId id="315" r:id="rId55"/>
    <p:sldId id="318" r:id="rId5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26D2F-F2D7-482E-B00C-663C0937C87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D783A94-EC47-4A28-8527-A3A529E889FE}">
      <dgm:prSet phldrT="[Texte]"/>
      <dgm:spPr/>
      <dgm:t>
        <a:bodyPr/>
        <a:lstStyle/>
        <a:p>
          <a:r>
            <a:rPr lang="fr-FR" dirty="0"/>
            <a:t>1.</a:t>
          </a:r>
        </a:p>
      </dgm:t>
    </dgm:pt>
    <dgm:pt modelId="{BDE016BE-2476-4F04-A4E4-500CD38DCBE6}" type="parTrans" cxnId="{F90DD9E5-85B5-41D5-8296-6F23738C7D58}">
      <dgm:prSet/>
      <dgm:spPr/>
      <dgm:t>
        <a:bodyPr/>
        <a:lstStyle/>
        <a:p>
          <a:endParaRPr lang="fr-FR"/>
        </a:p>
      </dgm:t>
    </dgm:pt>
    <dgm:pt modelId="{45CB98C6-EEC5-4676-BD7A-B9D48AA74E7B}" type="sibTrans" cxnId="{F90DD9E5-85B5-41D5-8296-6F23738C7D58}">
      <dgm:prSet/>
      <dgm:spPr/>
      <dgm:t>
        <a:bodyPr/>
        <a:lstStyle/>
        <a:p>
          <a:endParaRPr lang="fr-FR"/>
        </a:p>
      </dgm:t>
    </dgm:pt>
    <dgm:pt modelId="{761CB519-931F-4F1A-8F25-CFFDE4799730}">
      <dgm:prSet phldrT="[Texte]"/>
      <dgm:spPr/>
      <dgm:t>
        <a:bodyPr/>
        <a:lstStyle/>
        <a:p>
          <a:r>
            <a:rPr lang="fr-FR" dirty="0"/>
            <a:t>2.</a:t>
          </a:r>
        </a:p>
      </dgm:t>
    </dgm:pt>
    <dgm:pt modelId="{2CF4233E-6075-46C3-8CA2-4F707D5DED67}" type="parTrans" cxnId="{47D728D3-53B5-4353-8D57-B338ED09C09A}">
      <dgm:prSet/>
      <dgm:spPr/>
      <dgm:t>
        <a:bodyPr/>
        <a:lstStyle/>
        <a:p>
          <a:endParaRPr lang="fr-FR"/>
        </a:p>
      </dgm:t>
    </dgm:pt>
    <dgm:pt modelId="{24C9378D-4060-43DD-B84E-76BF3A05781F}" type="sibTrans" cxnId="{47D728D3-53B5-4353-8D57-B338ED09C09A}">
      <dgm:prSet/>
      <dgm:spPr/>
      <dgm:t>
        <a:bodyPr/>
        <a:lstStyle/>
        <a:p>
          <a:endParaRPr lang="fr-FR"/>
        </a:p>
      </dgm:t>
    </dgm:pt>
    <dgm:pt modelId="{8A55E064-2205-4F51-AFE1-F343F376BCB2}">
      <dgm:prSet phldrT="[Texte]"/>
      <dgm:spPr/>
      <dgm:t>
        <a:bodyPr/>
        <a:lstStyle/>
        <a:p>
          <a:r>
            <a:rPr lang="fr-FR" dirty="0"/>
            <a:t>3..</a:t>
          </a:r>
        </a:p>
      </dgm:t>
    </dgm:pt>
    <dgm:pt modelId="{BFC029B0-4A97-4AA2-8A31-2795916C5290}" type="parTrans" cxnId="{945BAEF7-3C2D-4522-AB95-39C1DBDC7695}">
      <dgm:prSet/>
      <dgm:spPr/>
      <dgm:t>
        <a:bodyPr/>
        <a:lstStyle/>
        <a:p>
          <a:endParaRPr lang="fr-FR"/>
        </a:p>
      </dgm:t>
    </dgm:pt>
    <dgm:pt modelId="{A0ADB851-9445-49DC-AD7F-617B925A9495}" type="sibTrans" cxnId="{945BAEF7-3C2D-4522-AB95-39C1DBDC7695}">
      <dgm:prSet/>
      <dgm:spPr/>
      <dgm:t>
        <a:bodyPr/>
        <a:lstStyle/>
        <a:p>
          <a:endParaRPr lang="fr-FR"/>
        </a:p>
      </dgm:t>
    </dgm:pt>
    <dgm:pt modelId="{36A32D22-97A8-48FE-B801-0DA29D2847A2}">
      <dgm:prSet phldrT="[Texte]"/>
      <dgm:spPr/>
      <dgm:t>
        <a:bodyPr/>
        <a:lstStyle/>
        <a:p>
          <a:r>
            <a:rPr lang="fr-FR" dirty="0"/>
            <a:t>4.</a:t>
          </a:r>
        </a:p>
      </dgm:t>
    </dgm:pt>
    <dgm:pt modelId="{90BFA7A3-629E-434F-BD5D-176E6014EE3E}" type="parTrans" cxnId="{AD041492-A7B7-4BCC-9A54-2DE564A41FB9}">
      <dgm:prSet/>
      <dgm:spPr/>
      <dgm:t>
        <a:bodyPr/>
        <a:lstStyle/>
        <a:p>
          <a:endParaRPr lang="fr-FR"/>
        </a:p>
      </dgm:t>
    </dgm:pt>
    <dgm:pt modelId="{00B1A6D4-78C6-45B8-9BC2-7C23DC842AC7}" type="sibTrans" cxnId="{AD041492-A7B7-4BCC-9A54-2DE564A41FB9}">
      <dgm:prSet/>
      <dgm:spPr/>
      <dgm:t>
        <a:bodyPr/>
        <a:lstStyle/>
        <a:p>
          <a:endParaRPr lang="fr-FR"/>
        </a:p>
      </dgm:t>
    </dgm:pt>
    <dgm:pt modelId="{0BF03944-FCBE-4F15-883C-A90B155A89ED}">
      <dgm:prSet phldrT="[Texte]"/>
      <dgm:spPr/>
      <dgm:t>
        <a:bodyPr/>
        <a:lstStyle/>
        <a:p>
          <a:r>
            <a:rPr lang="fr-FR" dirty="0"/>
            <a:t>5.</a:t>
          </a:r>
        </a:p>
      </dgm:t>
    </dgm:pt>
    <dgm:pt modelId="{76ABB55C-D451-4537-942B-A44039AA651A}" type="parTrans" cxnId="{396C837B-3127-43B6-B0DC-1020D79FED34}">
      <dgm:prSet/>
      <dgm:spPr/>
      <dgm:t>
        <a:bodyPr/>
        <a:lstStyle/>
        <a:p>
          <a:endParaRPr lang="fr-FR"/>
        </a:p>
      </dgm:t>
    </dgm:pt>
    <dgm:pt modelId="{5F4103BE-6711-4A64-BEA8-13AE29A999FC}" type="sibTrans" cxnId="{396C837B-3127-43B6-B0DC-1020D79FED34}">
      <dgm:prSet/>
      <dgm:spPr/>
      <dgm:t>
        <a:bodyPr/>
        <a:lstStyle/>
        <a:p>
          <a:endParaRPr lang="fr-FR"/>
        </a:p>
      </dgm:t>
    </dgm:pt>
    <dgm:pt modelId="{4535BE45-F263-4F4D-95D4-71BC7A791F1D}" type="pres">
      <dgm:prSet presAssocID="{63526D2F-F2D7-482E-B00C-663C0937C873}" presName="Name0" presStyleCnt="0">
        <dgm:presLayoutVars>
          <dgm:dir/>
          <dgm:resizeHandles val="exact"/>
        </dgm:presLayoutVars>
      </dgm:prSet>
      <dgm:spPr/>
    </dgm:pt>
    <dgm:pt modelId="{D73C3BE3-A167-44A5-9539-47349C01A708}" type="pres">
      <dgm:prSet presAssocID="{63526D2F-F2D7-482E-B00C-663C0937C873}" presName="arrow" presStyleLbl="bgShp" presStyleIdx="0" presStyleCnt="1"/>
      <dgm:spPr/>
    </dgm:pt>
    <dgm:pt modelId="{F19AF8D9-2EFE-476E-BC42-12234599BF6A}" type="pres">
      <dgm:prSet presAssocID="{63526D2F-F2D7-482E-B00C-663C0937C873}" presName="points" presStyleCnt="0"/>
      <dgm:spPr/>
    </dgm:pt>
    <dgm:pt modelId="{677EF42F-01BC-440A-8860-F94E7FEFD75E}" type="pres">
      <dgm:prSet presAssocID="{7D783A94-EC47-4A28-8527-A3A529E889FE}" presName="compositeA" presStyleCnt="0"/>
      <dgm:spPr/>
    </dgm:pt>
    <dgm:pt modelId="{15360FE1-15B8-4D2C-B9EB-D8293BD29A45}" type="pres">
      <dgm:prSet presAssocID="{7D783A94-EC47-4A28-8527-A3A529E889FE}" presName="textA" presStyleLbl="revTx" presStyleIdx="0" presStyleCnt="5">
        <dgm:presLayoutVars>
          <dgm:bulletEnabled val="1"/>
        </dgm:presLayoutVars>
      </dgm:prSet>
      <dgm:spPr/>
    </dgm:pt>
    <dgm:pt modelId="{0A561D4C-0483-4D28-9B49-758D16CB038A}" type="pres">
      <dgm:prSet presAssocID="{7D783A94-EC47-4A28-8527-A3A529E889FE}" presName="circleA" presStyleLbl="node1" presStyleIdx="0" presStyleCnt="5"/>
      <dgm:spPr/>
    </dgm:pt>
    <dgm:pt modelId="{346F3394-9D96-4937-887E-7E342FBE60A7}" type="pres">
      <dgm:prSet presAssocID="{7D783A94-EC47-4A28-8527-A3A529E889FE}" presName="spaceA" presStyleCnt="0"/>
      <dgm:spPr/>
    </dgm:pt>
    <dgm:pt modelId="{FC3E9A0C-496E-4907-B444-71D3B2A8B292}" type="pres">
      <dgm:prSet presAssocID="{45CB98C6-EEC5-4676-BD7A-B9D48AA74E7B}" presName="space" presStyleCnt="0"/>
      <dgm:spPr/>
    </dgm:pt>
    <dgm:pt modelId="{5A47EC0A-9CAD-4E11-9129-C2C4A90549E1}" type="pres">
      <dgm:prSet presAssocID="{761CB519-931F-4F1A-8F25-CFFDE4799730}" presName="compositeB" presStyleCnt="0"/>
      <dgm:spPr/>
    </dgm:pt>
    <dgm:pt modelId="{4213123B-6491-4849-9AE2-E274D79A755F}" type="pres">
      <dgm:prSet presAssocID="{761CB519-931F-4F1A-8F25-CFFDE4799730}" presName="textB" presStyleLbl="revTx" presStyleIdx="1" presStyleCnt="5">
        <dgm:presLayoutVars>
          <dgm:bulletEnabled val="1"/>
        </dgm:presLayoutVars>
      </dgm:prSet>
      <dgm:spPr/>
    </dgm:pt>
    <dgm:pt modelId="{56FD1883-5033-4CAA-A838-3DCE7BD9DB43}" type="pres">
      <dgm:prSet presAssocID="{761CB519-931F-4F1A-8F25-CFFDE4799730}" presName="circleB" presStyleLbl="node1" presStyleIdx="1" presStyleCnt="5"/>
      <dgm:spPr/>
    </dgm:pt>
    <dgm:pt modelId="{E62D4027-5034-4FA2-9408-6B3784941E20}" type="pres">
      <dgm:prSet presAssocID="{761CB519-931F-4F1A-8F25-CFFDE4799730}" presName="spaceB" presStyleCnt="0"/>
      <dgm:spPr/>
    </dgm:pt>
    <dgm:pt modelId="{0C96F781-2661-4ACF-8FEF-EFA022F1F82B}" type="pres">
      <dgm:prSet presAssocID="{24C9378D-4060-43DD-B84E-76BF3A05781F}" presName="space" presStyleCnt="0"/>
      <dgm:spPr/>
    </dgm:pt>
    <dgm:pt modelId="{27A4F712-BAD7-426B-BC76-9E5104F2562E}" type="pres">
      <dgm:prSet presAssocID="{8A55E064-2205-4F51-AFE1-F343F376BCB2}" presName="compositeA" presStyleCnt="0"/>
      <dgm:spPr/>
    </dgm:pt>
    <dgm:pt modelId="{ACA77AEE-048B-4839-A313-4B0A59BD9230}" type="pres">
      <dgm:prSet presAssocID="{8A55E064-2205-4F51-AFE1-F343F376BCB2}" presName="textA" presStyleLbl="revTx" presStyleIdx="2" presStyleCnt="5">
        <dgm:presLayoutVars>
          <dgm:bulletEnabled val="1"/>
        </dgm:presLayoutVars>
      </dgm:prSet>
      <dgm:spPr/>
    </dgm:pt>
    <dgm:pt modelId="{96559FEE-411D-487A-BC3B-49B776529140}" type="pres">
      <dgm:prSet presAssocID="{8A55E064-2205-4F51-AFE1-F343F376BCB2}" presName="circleA" presStyleLbl="node1" presStyleIdx="2" presStyleCnt="5"/>
      <dgm:spPr/>
    </dgm:pt>
    <dgm:pt modelId="{5EB58B45-F981-4F4A-A774-B2BC5821DE78}" type="pres">
      <dgm:prSet presAssocID="{8A55E064-2205-4F51-AFE1-F343F376BCB2}" presName="spaceA" presStyleCnt="0"/>
      <dgm:spPr/>
    </dgm:pt>
    <dgm:pt modelId="{F18B4591-5B65-48B3-B102-A51E1766C46D}" type="pres">
      <dgm:prSet presAssocID="{A0ADB851-9445-49DC-AD7F-617B925A9495}" presName="space" presStyleCnt="0"/>
      <dgm:spPr/>
    </dgm:pt>
    <dgm:pt modelId="{B5C22BD4-B0E6-42F4-A015-122E91BBEC1A}" type="pres">
      <dgm:prSet presAssocID="{36A32D22-97A8-48FE-B801-0DA29D2847A2}" presName="compositeB" presStyleCnt="0"/>
      <dgm:spPr/>
    </dgm:pt>
    <dgm:pt modelId="{BA9A6258-56CE-41BA-8A93-A205AEA0EDC2}" type="pres">
      <dgm:prSet presAssocID="{36A32D22-97A8-48FE-B801-0DA29D2847A2}" presName="textB" presStyleLbl="revTx" presStyleIdx="3" presStyleCnt="5">
        <dgm:presLayoutVars>
          <dgm:bulletEnabled val="1"/>
        </dgm:presLayoutVars>
      </dgm:prSet>
      <dgm:spPr/>
    </dgm:pt>
    <dgm:pt modelId="{97C404BF-2745-4CEC-9667-5DD6FEBDE0F4}" type="pres">
      <dgm:prSet presAssocID="{36A32D22-97A8-48FE-B801-0DA29D2847A2}" presName="circleB" presStyleLbl="node1" presStyleIdx="3" presStyleCnt="5"/>
      <dgm:spPr/>
    </dgm:pt>
    <dgm:pt modelId="{30E7FE7C-E28F-4DFD-B323-ACAA5FDD625F}" type="pres">
      <dgm:prSet presAssocID="{36A32D22-97A8-48FE-B801-0DA29D2847A2}" presName="spaceB" presStyleCnt="0"/>
      <dgm:spPr/>
    </dgm:pt>
    <dgm:pt modelId="{364D0E6B-8889-40E0-B747-C3111D567498}" type="pres">
      <dgm:prSet presAssocID="{00B1A6D4-78C6-45B8-9BC2-7C23DC842AC7}" presName="space" presStyleCnt="0"/>
      <dgm:spPr/>
    </dgm:pt>
    <dgm:pt modelId="{C715FEC6-1474-4D2E-9E50-BB2E1C833D3D}" type="pres">
      <dgm:prSet presAssocID="{0BF03944-FCBE-4F15-883C-A90B155A89ED}" presName="compositeA" presStyleCnt="0"/>
      <dgm:spPr/>
    </dgm:pt>
    <dgm:pt modelId="{54BD611D-25DB-450E-AB61-D94056813F23}" type="pres">
      <dgm:prSet presAssocID="{0BF03944-FCBE-4F15-883C-A90B155A89ED}" presName="textA" presStyleLbl="revTx" presStyleIdx="4" presStyleCnt="5">
        <dgm:presLayoutVars>
          <dgm:bulletEnabled val="1"/>
        </dgm:presLayoutVars>
      </dgm:prSet>
      <dgm:spPr/>
    </dgm:pt>
    <dgm:pt modelId="{5A0CDB50-994B-4F2F-A739-2A987DA736C8}" type="pres">
      <dgm:prSet presAssocID="{0BF03944-FCBE-4F15-883C-A90B155A89ED}" presName="circleA" presStyleLbl="node1" presStyleIdx="4" presStyleCnt="5"/>
      <dgm:spPr/>
    </dgm:pt>
    <dgm:pt modelId="{4B44E868-3194-4D01-90DD-AD78546425E7}" type="pres">
      <dgm:prSet presAssocID="{0BF03944-FCBE-4F15-883C-A90B155A89ED}" presName="spaceA" presStyleCnt="0"/>
      <dgm:spPr/>
    </dgm:pt>
  </dgm:ptLst>
  <dgm:cxnLst>
    <dgm:cxn modelId="{E17CB433-7416-4A70-A800-4D0C0FA8E634}" type="presOf" srcId="{36A32D22-97A8-48FE-B801-0DA29D2847A2}" destId="{BA9A6258-56CE-41BA-8A93-A205AEA0EDC2}" srcOrd="0" destOrd="0" presId="urn:microsoft.com/office/officeart/2005/8/layout/hProcess11"/>
    <dgm:cxn modelId="{BBC91A45-1CBA-4658-96A1-81B0A2AFA2C7}" type="presOf" srcId="{8A55E064-2205-4F51-AFE1-F343F376BCB2}" destId="{ACA77AEE-048B-4839-A313-4B0A59BD9230}" srcOrd="0" destOrd="0" presId="urn:microsoft.com/office/officeart/2005/8/layout/hProcess11"/>
    <dgm:cxn modelId="{13C7D855-0638-40D5-940B-0FC46912173A}" type="presOf" srcId="{63526D2F-F2D7-482E-B00C-663C0937C873}" destId="{4535BE45-F263-4F4D-95D4-71BC7A791F1D}" srcOrd="0" destOrd="0" presId="urn:microsoft.com/office/officeart/2005/8/layout/hProcess11"/>
    <dgm:cxn modelId="{F36B6E58-264E-43EC-BB0C-8BDA85D9BCDB}" type="presOf" srcId="{7D783A94-EC47-4A28-8527-A3A529E889FE}" destId="{15360FE1-15B8-4D2C-B9EB-D8293BD29A45}" srcOrd="0" destOrd="0" presId="urn:microsoft.com/office/officeart/2005/8/layout/hProcess11"/>
    <dgm:cxn modelId="{396C837B-3127-43B6-B0DC-1020D79FED34}" srcId="{63526D2F-F2D7-482E-B00C-663C0937C873}" destId="{0BF03944-FCBE-4F15-883C-A90B155A89ED}" srcOrd="4" destOrd="0" parTransId="{76ABB55C-D451-4537-942B-A44039AA651A}" sibTransId="{5F4103BE-6711-4A64-BEA8-13AE29A999FC}"/>
    <dgm:cxn modelId="{AD041492-A7B7-4BCC-9A54-2DE564A41FB9}" srcId="{63526D2F-F2D7-482E-B00C-663C0937C873}" destId="{36A32D22-97A8-48FE-B801-0DA29D2847A2}" srcOrd="3" destOrd="0" parTransId="{90BFA7A3-629E-434F-BD5D-176E6014EE3E}" sibTransId="{00B1A6D4-78C6-45B8-9BC2-7C23DC842AC7}"/>
    <dgm:cxn modelId="{75CA96CE-E4E7-4298-9AD8-C31952183A16}" type="presOf" srcId="{761CB519-931F-4F1A-8F25-CFFDE4799730}" destId="{4213123B-6491-4849-9AE2-E274D79A755F}" srcOrd="0" destOrd="0" presId="urn:microsoft.com/office/officeart/2005/8/layout/hProcess11"/>
    <dgm:cxn modelId="{47D728D3-53B5-4353-8D57-B338ED09C09A}" srcId="{63526D2F-F2D7-482E-B00C-663C0937C873}" destId="{761CB519-931F-4F1A-8F25-CFFDE4799730}" srcOrd="1" destOrd="0" parTransId="{2CF4233E-6075-46C3-8CA2-4F707D5DED67}" sibTransId="{24C9378D-4060-43DD-B84E-76BF3A05781F}"/>
    <dgm:cxn modelId="{F90DD9E5-85B5-41D5-8296-6F23738C7D58}" srcId="{63526D2F-F2D7-482E-B00C-663C0937C873}" destId="{7D783A94-EC47-4A28-8527-A3A529E889FE}" srcOrd="0" destOrd="0" parTransId="{BDE016BE-2476-4F04-A4E4-500CD38DCBE6}" sibTransId="{45CB98C6-EEC5-4676-BD7A-B9D48AA74E7B}"/>
    <dgm:cxn modelId="{945BAEF7-3C2D-4522-AB95-39C1DBDC7695}" srcId="{63526D2F-F2D7-482E-B00C-663C0937C873}" destId="{8A55E064-2205-4F51-AFE1-F343F376BCB2}" srcOrd="2" destOrd="0" parTransId="{BFC029B0-4A97-4AA2-8A31-2795916C5290}" sibTransId="{A0ADB851-9445-49DC-AD7F-617B925A9495}"/>
    <dgm:cxn modelId="{61A405F8-209A-483B-8579-FC3E9136A5DB}" type="presOf" srcId="{0BF03944-FCBE-4F15-883C-A90B155A89ED}" destId="{54BD611D-25DB-450E-AB61-D94056813F23}" srcOrd="0" destOrd="0" presId="urn:microsoft.com/office/officeart/2005/8/layout/hProcess11"/>
    <dgm:cxn modelId="{81470D1C-38B1-4C90-A2BB-6DE1AB1C0921}" type="presParOf" srcId="{4535BE45-F263-4F4D-95D4-71BC7A791F1D}" destId="{D73C3BE3-A167-44A5-9539-47349C01A708}" srcOrd="0" destOrd="0" presId="urn:microsoft.com/office/officeart/2005/8/layout/hProcess11"/>
    <dgm:cxn modelId="{80A58995-13CE-4EB9-BEF1-2864D1E80703}" type="presParOf" srcId="{4535BE45-F263-4F4D-95D4-71BC7A791F1D}" destId="{F19AF8D9-2EFE-476E-BC42-12234599BF6A}" srcOrd="1" destOrd="0" presId="urn:microsoft.com/office/officeart/2005/8/layout/hProcess11"/>
    <dgm:cxn modelId="{C07CC305-98AD-4658-B6C2-4E877714359C}" type="presParOf" srcId="{F19AF8D9-2EFE-476E-BC42-12234599BF6A}" destId="{677EF42F-01BC-440A-8860-F94E7FEFD75E}" srcOrd="0" destOrd="0" presId="urn:microsoft.com/office/officeart/2005/8/layout/hProcess11"/>
    <dgm:cxn modelId="{E5850B5E-10FF-4E5A-BE9C-4C7926504ED6}" type="presParOf" srcId="{677EF42F-01BC-440A-8860-F94E7FEFD75E}" destId="{15360FE1-15B8-4D2C-B9EB-D8293BD29A45}" srcOrd="0" destOrd="0" presId="urn:microsoft.com/office/officeart/2005/8/layout/hProcess11"/>
    <dgm:cxn modelId="{7B2E4474-8BD8-4E55-92A8-934ED62C74FF}" type="presParOf" srcId="{677EF42F-01BC-440A-8860-F94E7FEFD75E}" destId="{0A561D4C-0483-4D28-9B49-758D16CB038A}" srcOrd="1" destOrd="0" presId="urn:microsoft.com/office/officeart/2005/8/layout/hProcess11"/>
    <dgm:cxn modelId="{8F4BDE60-C944-4760-BB6F-7D64AFA889D8}" type="presParOf" srcId="{677EF42F-01BC-440A-8860-F94E7FEFD75E}" destId="{346F3394-9D96-4937-887E-7E342FBE60A7}" srcOrd="2" destOrd="0" presId="urn:microsoft.com/office/officeart/2005/8/layout/hProcess11"/>
    <dgm:cxn modelId="{4E6785FA-6035-4D0A-AAC4-65C9240D3B92}" type="presParOf" srcId="{F19AF8D9-2EFE-476E-BC42-12234599BF6A}" destId="{FC3E9A0C-496E-4907-B444-71D3B2A8B292}" srcOrd="1" destOrd="0" presId="urn:microsoft.com/office/officeart/2005/8/layout/hProcess11"/>
    <dgm:cxn modelId="{CC2E5342-BC46-4159-91F7-85BAFA34BE48}" type="presParOf" srcId="{F19AF8D9-2EFE-476E-BC42-12234599BF6A}" destId="{5A47EC0A-9CAD-4E11-9129-C2C4A90549E1}" srcOrd="2" destOrd="0" presId="urn:microsoft.com/office/officeart/2005/8/layout/hProcess11"/>
    <dgm:cxn modelId="{66D0F868-1250-4537-B122-97FEBBD64595}" type="presParOf" srcId="{5A47EC0A-9CAD-4E11-9129-C2C4A90549E1}" destId="{4213123B-6491-4849-9AE2-E274D79A755F}" srcOrd="0" destOrd="0" presId="urn:microsoft.com/office/officeart/2005/8/layout/hProcess11"/>
    <dgm:cxn modelId="{CC22D569-81EB-45D4-AAFB-E1BB57BC9385}" type="presParOf" srcId="{5A47EC0A-9CAD-4E11-9129-C2C4A90549E1}" destId="{56FD1883-5033-4CAA-A838-3DCE7BD9DB43}" srcOrd="1" destOrd="0" presId="urn:microsoft.com/office/officeart/2005/8/layout/hProcess11"/>
    <dgm:cxn modelId="{6B74CC1E-4993-4AC2-B79D-459B021EDA56}" type="presParOf" srcId="{5A47EC0A-9CAD-4E11-9129-C2C4A90549E1}" destId="{E62D4027-5034-4FA2-9408-6B3784941E20}" srcOrd="2" destOrd="0" presId="urn:microsoft.com/office/officeart/2005/8/layout/hProcess11"/>
    <dgm:cxn modelId="{CA597394-F4B9-4CF7-A42F-08E7F826B3F7}" type="presParOf" srcId="{F19AF8D9-2EFE-476E-BC42-12234599BF6A}" destId="{0C96F781-2661-4ACF-8FEF-EFA022F1F82B}" srcOrd="3" destOrd="0" presId="urn:microsoft.com/office/officeart/2005/8/layout/hProcess11"/>
    <dgm:cxn modelId="{3A7D3339-3DC6-457C-9F02-3D076C893A65}" type="presParOf" srcId="{F19AF8D9-2EFE-476E-BC42-12234599BF6A}" destId="{27A4F712-BAD7-426B-BC76-9E5104F2562E}" srcOrd="4" destOrd="0" presId="urn:microsoft.com/office/officeart/2005/8/layout/hProcess11"/>
    <dgm:cxn modelId="{49415246-0A0B-4034-90B8-F707BAB75977}" type="presParOf" srcId="{27A4F712-BAD7-426B-BC76-9E5104F2562E}" destId="{ACA77AEE-048B-4839-A313-4B0A59BD9230}" srcOrd="0" destOrd="0" presId="urn:microsoft.com/office/officeart/2005/8/layout/hProcess11"/>
    <dgm:cxn modelId="{8877368B-1324-4CD0-B236-A38DF1C917EC}" type="presParOf" srcId="{27A4F712-BAD7-426B-BC76-9E5104F2562E}" destId="{96559FEE-411D-487A-BC3B-49B776529140}" srcOrd="1" destOrd="0" presId="urn:microsoft.com/office/officeart/2005/8/layout/hProcess11"/>
    <dgm:cxn modelId="{28B2DC64-433F-40DE-8D77-65A0F2CB5B4E}" type="presParOf" srcId="{27A4F712-BAD7-426B-BC76-9E5104F2562E}" destId="{5EB58B45-F981-4F4A-A774-B2BC5821DE78}" srcOrd="2" destOrd="0" presId="urn:microsoft.com/office/officeart/2005/8/layout/hProcess11"/>
    <dgm:cxn modelId="{69A441FA-B38A-4049-9F72-9B28D1E1105C}" type="presParOf" srcId="{F19AF8D9-2EFE-476E-BC42-12234599BF6A}" destId="{F18B4591-5B65-48B3-B102-A51E1766C46D}" srcOrd="5" destOrd="0" presId="urn:microsoft.com/office/officeart/2005/8/layout/hProcess11"/>
    <dgm:cxn modelId="{D0B87E32-37F4-4191-8F1F-604515392A91}" type="presParOf" srcId="{F19AF8D9-2EFE-476E-BC42-12234599BF6A}" destId="{B5C22BD4-B0E6-42F4-A015-122E91BBEC1A}" srcOrd="6" destOrd="0" presId="urn:microsoft.com/office/officeart/2005/8/layout/hProcess11"/>
    <dgm:cxn modelId="{39BD5EB5-BD41-419D-98D8-87705106BA3B}" type="presParOf" srcId="{B5C22BD4-B0E6-42F4-A015-122E91BBEC1A}" destId="{BA9A6258-56CE-41BA-8A93-A205AEA0EDC2}" srcOrd="0" destOrd="0" presId="urn:microsoft.com/office/officeart/2005/8/layout/hProcess11"/>
    <dgm:cxn modelId="{79223B05-71A1-41D1-A28C-09FED66FBED0}" type="presParOf" srcId="{B5C22BD4-B0E6-42F4-A015-122E91BBEC1A}" destId="{97C404BF-2745-4CEC-9667-5DD6FEBDE0F4}" srcOrd="1" destOrd="0" presId="urn:microsoft.com/office/officeart/2005/8/layout/hProcess11"/>
    <dgm:cxn modelId="{0776C418-C00B-43AB-AA41-C844C5DA01E5}" type="presParOf" srcId="{B5C22BD4-B0E6-42F4-A015-122E91BBEC1A}" destId="{30E7FE7C-E28F-4DFD-B323-ACAA5FDD625F}" srcOrd="2" destOrd="0" presId="urn:microsoft.com/office/officeart/2005/8/layout/hProcess11"/>
    <dgm:cxn modelId="{5EC7E15F-7135-4D96-AC07-235DFCB94A20}" type="presParOf" srcId="{F19AF8D9-2EFE-476E-BC42-12234599BF6A}" destId="{364D0E6B-8889-40E0-B747-C3111D567498}" srcOrd="7" destOrd="0" presId="urn:microsoft.com/office/officeart/2005/8/layout/hProcess11"/>
    <dgm:cxn modelId="{8311B4F9-488A-4229-A13E-C1B000DC867A}" type="presParOf" srcId="{F19AF8D9-2EFE-476E-BC42-12234599BF6A}" destId="{C715FEC6-1474-4D2E-9E50-BB2E1C833D3D}" srcOrd="8" destOrd="0" presId="urn:microsoft.com/office/officeart/2005/8/layout/hProcess11"/>
    <dgm:cxn modelId="{E356B14D-1251-44DC-BBA2-0D6FAE8801E6}" type="presParOf" srcId="{C715FEC6-1474-4D2E-9E50-BB2E1C833D3D}" destId="{54BD611D-25DB-450E-AB61-D94056813F23}" srcOrd="0" destOrd="0" presId="urn:microsoft.com/office/officeart/2005/8/layout/hProcess11"/>
    <dgm:cxn modelId="{C8C1D12B-775E-4A33-8D6F-45963BF3A890}" type="presParOf" srcId="{C715FEC6-1474-4D2E-9E50-BB2E1C833D3D}" destId="{5A0CDB50-994B-4F2F-A739-2A987DA736C8}" srcOrd="1" destOrd="0" presId="urn:microsoft.com/office/officeart/2005/8/layout/hProcess11"/>
    <dgm:cxn modelId="{92B9408C-7B75-4ACB-9995-817403DCBF65}" type="presParOf" srcId="{C715FEC6-1474-4D2E-9E50-BB2E1C833D3D}" destId="{4B44E868-3194-4D01-90DD-AD78546425E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526D2F-F2D7-482E-B00C-663C0937C87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D783A94-EC47-4A28-8527-A3A529E889FE}">
      <dgm:prSet phldrT="[Texte]"/>
      <dgm:spPr/>
      <dgm:t>
        <a:bodyPr/>
        <a:lstStyle/>
        <a:p>
          <a:r>
            <a:rPr lang="fr-FR" dirty="0"/>
            <a:t>1.</a:t>
          </a:r>
        </a:p>
      </dgm:t>
    </dgm:pt>
    <dgm:pt modelId="{BDE016BE-2476-4F04-A4E4-500CD38DCBE6}" type="parTrans" cxnId="{F90DD9E5-85B5-41D5-8296-6F23738C7D58}">
      <dgm:prSet/>
      <dgm:spPr/>
      <dgm:t>
        <a:bodyPr/>
        <a:lstStyle/>
        <a:p>
          <a:endParaRPr lang="fr-FR"/>
        </a:p>
      </dgm:t>
    </dgm:pt>
    <dgm:pt modelId="{45CB98C6-EEC5-4676-BD7A-B9D48AA74E7B}" type="sibTrans" cxnId="{F90DD9E5-85B5-41D5-8296-6F23738C7D58}">
      <dgm:prSet/>
      <dgm:spPr/>
      <dgm:t>
        <a:bodyPr/>
        <a:lstStyle/>
        <a:p>
          <a:endParaRPr lang="fr-FR"/>
        </a:p>
      </dgm:t>
    </dgm:pt>
    <dgm:pt modelId="{761CB519-931F-4F1A-8F25-CFFDE4799730}">
      <dgm:prSet phldrT="[Texte]"/>
      <dgm:spPr/>
      <dgm:t>
        <a:bodyPr/>
        <a:lstStyle/>
        <a:p>
          <a:r>
            <a:rPr lang="fr-FR" dirty="0"/>
            <a:t>2.</a:t>
          </a:r>
        </a:p>
      </dgm:t>
    </dgm:pt>
    <dgm:pt modelId="{2CF4233E-6075-46C3-8CA2-4F707D5DED67}" type="parTrans" cxnId="{47D728D3-53B5-4353-8D57-B338ED09C09A}">
      <dgm:prSet/>
      <dgm:spPr/>
      <dgm:t>
        <a:bodyPr/>
        <a:lstStyle/>
        <a:p>
          <a:endParaRPr lang="fr-FR"/>
        </a:p>
      </dgm:t>
    </dgm:pt>
    <dgm:pt modelId="{24C9378D-4060-43DD-B84E-76BF3A05781F}" type="sibTrans" cxnId="{47D728D3-53B5-4353-8D57-B338ED09C09A}">
      <dgm:prSet/>
      <dgm:spPr/>
      <dgm:t>
        <a:bodyPr/>
        <a:lstStyle/>
        <a:p>
          <a:endParaRPr lang="fr-FR"/>
        </a:p>
      </dgm:t>
    </dgm:pt>
    <dgm:pt modelId="{8A55E064-2205-4F51-AFE1-F343F376BCB2}">
      <dgm:prSet phldrT="[Texte]"/>
      <dgm:spPr/>
      <dgm:t>
        <a:bodyPr/>
        <a:lstStyle/>
        <a:p>
          <a:r>
            <a:rPr lang="fr-FR" dirty="0"/>
            <a:t>3..</a:t>
          </a:r>
        </a:p>
      </dgm:t>
    </dgm:pt>
    <dgm:pt modelId="{BFC029B0-4A97-4AA2-8A31-2795916C5290}" type="parTrans" cxnId="{945BAEF7-3C2D-4522-AB95-39C1DBDC7695}">
      <dgm:prSet/>
      <dgm:spPr/>
      <dgm:t>
        <a:bodyPr/>
        <a:lstStyle/>
        <a:p>
          <a:endParaRPr lang="fr-FR"/>
        </a:p>
      </dgm:t>
    </dgm:pt>
    <dgm:pt modelId="{A0ADB851-9445-49DC-AD7F-617B925A9495}" type="sibTrans" cxnId="{945BAEF7-3C2D-4522-AB95-39C1DBDC7695}">
      <dgm:prSet/>
      <dgm:spPr/>
      <dgm:t>
        <a:bodyPr/>
        <a:lstStyle/>
        <a:p>
          <a:endParaRPr lang="fr-FR"/>
        </a:p>
      </dgm:t>
    </dgm:pt>
    <dgm:pt modelId="{36A32D22-97A8-48FE-B801-0DA29D2847A2}">
      <dgm:prSet phldrT="[Texte]"/>
      <dgm:spPr/>
      <dgm:t>
        <a:bodyPr/>
        <a:lstStyle/>
        <a:p>
          <a:r>
            <a:rPr lang="fr-FR" dirty="0"/>
            <a:t>4.</a:t>
          </a:r>
        </a:p>
      </dgm:t>
    </dgm:pt>
    <dgm:pt modelId="{90BFA7A3-629E-434F-BD5D-176E6014EE3E}" type="parTrans" cxnId="{AD041492-A7B7-4BCC-9A54-2DE564A41FB9}">
      <dgm:prSet/>
      <dgm:spPr/>
      <dgm:t>
        <a:bodyPr/>
        <a:lstStyle/>
        <a:p>
          <a:endParaRPr lang="fr-FR"/>
        </a:p>
      </dgm:t>
    </dgm:pt>
    <dgm:pt modelId="{00B1A6D4-78C6-45B8-9BC2-7C23DC842AC7}" type="sibTrans" cxnId="{AD041492-A7B7-4BCC-9A54-2DE564A41FB9}">
      <dgm:prSet/>
      <dgm:spPr/>
      <dgm:t>
        <a:bodyPr/>
        <a:lstStyle/>
        <a:p>
          <a:endParaRPr lang="fr-FR"/>
        </a:p>
      </dgm:t>
    </dgm:pt>
    <dgm:pt modelId="{0BF03944-FCBE-4F15-883C-A90B155A89ED}">
      <dgm:prSet phldrT="[Texte]"/>
      <dgm:spPr/>
      <dgm:t>
        <a:bodyPr/>
        <a:lstStyle/>
        <a:p>
          <a:r>
            <a:rPr lang="fr-FR" dirty="0"/>
            <a:t>5.</a:t>
          </a:r>
        </a:p>
      </dgm:t>
    </dgm:pt>
    <dgm:pt modelId="{76ABB55C-D451-4537-942B-A44039AA651A}" type="parTrans" cxnId="{396C837B-3127-43B6-B0DC-1020D79FED34}">
      <dgm:prSet/>
      <dgm:spPr/>
      <dgm:t>
        <a:bodyPr/>
        <a:lstStyle/>
        <a:p>
          <a:endParaRPr lang="fr-FR"/>
        </a:p>
      </dgm:t>
    </dgm:pt>
    <dgm:pt modelId="{5F4103BE-6711-4A64-BEA8-13AE29A999FC}" type="sibTrans" cxnId="{396C837B-3127-43B6-B0DC-1020D79FED34}">
      <dgm:prSet/>
      <dgm:spPr/>
      <dgm:t>
        <a:bodyPr/>
        <a:lstStyle/>
        <a:p>
          <a:endParaRPr lang="fr-FR"/>
        </a:p>
      </dgm:t>
    </dgm:pt>
    <dgm:pt modelId="{4535BE45-F263-4F4D-95D4-71BC7A791F1D}" type="pres">
      <dgm:prSet presAssocID="{63526D2F-F2D7-482E-B00C-663C0937C873}" presName="Name0" presStyleCnt="0">
        <dgm:presLayoutVars>
          <dgm:dir/>
          <dgm:resizeHandles val="exact"/>
        </dgm:presLayoutVars>
      </dgm:prSet>
      <dgm:spPr/>
    </dgm:pt>
    <dgm:pt modelId="{D73C3BE3-A167-44A5-9539-47349C01A708}" type="pres">
      <dgm:prSet presAssocID="{63526D2F-F2D7-482E-B00C-663C0937C873}" presName="arrow" presStyleLbl="bgShp" presStyleIdx="0" presStyleCnt="1"/>
      <dgm:spPr/>
    </dgm:pt>
    <dgm:pt modelId="{F19AF8D9-2EFE-476E-BC42-12234599BF6A}" type="pres">
      <dgm:prSet presAssocID="{63526D2F-F2D7-482E-B00C-663C0937C873}" presName="points" presStyleCnt="0"/>
      <dgm:spPr/>
    </dgm:pt>
    <dgm:pt modelId="{677EF42F-01BC-440A-8860-F94E7FEFD75E}" type="pres">
      <dgm:prSet presAssocID="{7D783A94-EC47-4A28-8527-A3A529E889FE}" presName="compositeA" presStyleCnt="0"/>
      <dgm:spPr/>
    </dgm:pt>
    <dgm:pt modelId="{15360FE1-15B8-4D2C-B9EB-D8293BD29A45}" type="pres">
      <dgm:prSet presAssocID="{7D783A94-EC47-4A28-8527-A3A529E889FE}" presName="textA" presStyleLbl="revTx" presStyleIdx="0" presStyleCnt="5">
        <dgm:presLayoutVars>
          <dgm:bulletEnabled val="1"/>
        </dgm:presLayoutVars>
      </dgm:prSet>
      <dgm:spPr/>
    </dgm:pt>
    <dgm:pt modelId="{0A561D4C-0483-4D28-9B49-758D16CB038A}" type="pres">
      <dgm:prSet presAssocID="{7D783A94-EC47-4A28-8527-A3A529E889FE}" presName="circleA" presStyleLbl="node1" presStyleIdx="0" presStyleCnt="5"/>
      <dgm:spPr/>
    </dgm:pt>
    <dgm:pt modelId="{346F3394-9D96-4937-887E-7E342FBE60A7}" type="pres">
      <dgm:prSet presAssocID="{7D783A94-EC47-4A28-8527-A3A529E889FE}" presName="spaceA" presStyleCnt="0"/>
      <dgm:spPr/>
    </dgm:pt>
    <dgm:pt modelId="{FC3E9A0C-496E-4907-B444-71D3B2A8B292}" type="pres">
      <dgm:prSet presAssocID="{45CB98C6-EEC5-4676-BD7A-B9D48AA74E7B}" presName="space" presStyleCnt="0"/>
      <dgm:spPr/>
    </dgm:pt>
    <dgm:pt modelId="{5A47EC0A-9CAD-4E11-9129-C2C4A90549E1}" type="pres">
      <dgm:prSet presAssocID="{761CB519-931F-4F1A-8F25-CFFDE4799730}" presName="compositeB" presStyleCnt="0"/>
      <dgm:spPr/>
    </dgm:pt>
    <dgm:pt modelId="{4213123B-6491-4849-9AE2-E274D79A755F}" type="pres">
      <dgm:prSet presAssocID="{761CB519-931F-4F1A-8F25-CFFDE4799730}" presName="textB" presStyleLbl="revTx" presStyleIdx="1" presStyleCnt="5">
        <dgm:presLayoutVars>
          <dgm:bulletEnabled val="1"/>
        </dgm:presLayoutVars>
      </dgm:prSet>
      <dgm:spPr/>
    </dgm:pt>
    <dgm:pt modelId="{56FD1883-5033-4CAA-A838-3DCE7BD9DB43}" type="pres">
      <dgm:prSet presAssocID="{761CB519-931F-4F1A-8F25-CFFDE4799730}" presName="circleB" presStyleLbl="node1" presStyleIdx="1" presStyleCnt="5"/>
      <dgm:spPr/>
    </dgm:pt>
    <dgm:pt modelId="{E62D4027-5034-4FA2-9408-6B3784941E20}" type="pres">
      <dgm:prSet presAssocID="{761CB519-931F-4F1A-8F25-CFFDE4799730}" presName="spaceB" presStyleCnt="0"/>
      <dgm:spPr/>
    </dgm:pt>
    <dgm:pt modelId="{0C96F781-2661-4ACF-8FEF-EFA022F1F82B}" type="pres">
      <dgm:prSet presAssocID="{24C9378D-4060-43DD-B84E-76BF3A05781F}" presName="space" presStyleCnt="0"/>
      <dgm:spPr/>
    </dgm:pt>
    <dgm:pt modelId="{27A4F712-BAD7-426B-BC76-9E5104F2562E}" type="pres">
      <dgm:prSet presAssocID="{8A55E064-2205-4F51-AFE1-F343F376BCB2}" presName="compositeA" presStyleCnt="0"/>
      <dgm:spPr/>
    </dgm:pt>
    <dgm:pt modelId="{ACA77AEE-048B-4839-A313-4B0A59BD9230}" type="pres">
      <dgm:prSet presAssocID="{8A55E064-2205-4F51-AFE1-F343F376BCB2}" presName="textA" presStyleLbl="revTx" presStyleIdx="2" presStyleCnt="5">
        <dgm:presLayoutVars>
          <dgm:bulletEnabled val="1"/>
        </dgm:presLayoutVars>
      </dgm:prSet>
      <dgm:spPr/>
    </dgm:pt>
    <dgm:pt modelId="{96559FEE-411D-487A-BC3B-49B776529140}" type="pres">
      <dgm:prSet presAssocID="{8A55E064-2205-4F51-AFE1-F343F376BCB2}" presName="circleA" presStyleLbl="node1" presStyleIdx="2" presStyleCnt="5"/>
      <dgm:spPr/>
    </dgm:pt>
    <dgm:pt modelId="{5EB58B45-F981-4F4A-A774-B2BC5821DE78}" type="pres">
      <dgm:prSet presAssocID="{8A55E064-2205-4F51-AFE1-F343F376BCB2}" presName="spaceA" presStyleCnt="0"/>
      <dgm:spPr/>
    </dgm:pt>
    <dgm:pt modelId="{F18B4591-5B65-48B3-B102-A51E1766C46D}" type="pres">
      <dgm:prSet presAssocID="{A0ADB851-9445-49DC-AD7F-617B925A9495}" presName="space" presStyleCnt="0"/>
      <dgm:spPr/>
    </dgm:pt>
    <dgm:pt modelId="{B5C22BD4-B0E6-42F4-A015-122E91BBEC1A}" type="pres">
      <dgm:prSet presAssocID="{36A32D22-97A8-48FE-B801-0DA29D2847A2}" presName="compositeB" presStyleCnt="0"/>
      <dgm:spPr/>
    </dgm:pt>
    <dgm:pt modelId="{BA9A6258-56CE-41BA-8A93-A205AEA0EDC2}" type="pres">
      <dgm:prSet presAssocID="{36A32D22-97A8-48FE-B801-0DA29D2847A2}" presName="textB" presStyleLbl="revTx" presStyleIdx="3" presStyleCnt="5">
        <dgm:presLayoutVars>
          <dgm:bulletEnabled val="1"/>
        </dgm:presLayoutVars>
      </dgm:prSet>
      <dgm:spPr/>
    </dgm:pt>
    <dgm:pt modelId="{97C404BF-2745-4CEC-9667-5DD6FEBDE0F4}" type="pres">
      <dgm:prSet presAssocID="{36A32D22-97A8-48FE-B801-0DA29D2847A2}" presName="circleB" presStyleLbl="node1" presStyleIdx="3" presStyleCnt="5"/>
      <dgm:spPr/>
    </dgm:pt>
    <dgm:pt modelId="{30E7FE7C-E28F-4DFD-B323-ACAA5FDD625F}" type="pres">
      <dgm:prSet presAssocID="{36A32D22-97A8-48FE-B801-0DA29D2847A2}" presName="spaceB" presStyleCnt="0"/>
      <dgm:spPr/>
    </dgm:pt>
    <dgm:pt modelId="{364D0E6B-8889-40E0-B747-C3111D567498}" type="pres">
      <dgm:prSet presAssocID="{00B1A6D4-78C6-45B8-9BC2-7C23DC842AC7}" presName="space" presStyleCnt="0"/>
      <dgm:spPr/>
    </dgm:pt>
    <dgm:pt modelId="{C715FEC6-1474-4D2E-9E50-BB2E1C833D3D}" type="pres">
      <dgm:prSet presAssocID="{0BF03944-FCBE-4F15-883C-A90B155A89ED}" presName="compositeA" presStyleCnt="0"/>
      <dgm:spPr/>
    </dgm:pt>
    <dgm:pt modelId="{54BD611D-25DB-450E-AB61-D94056813F23}" type="pres">
      <dgm:prSet presAssocID="{0BF03944-FCBE-4F15-883C-A90B155A89ED}" presName="textA" presStyleLbl="revTx" presStyleIdx="4" presStyleCnt="5">
        <dgm:presLayoutVars>
          <dgm:bulletEnabled val="1"/>
        </dgm:presLayoutVars>
      </dgm:prSet>
      <dgm:spPr/>
    </dgm:pt>
    <dgm:pt modelId="{5A0CDB50-994B-4F2F-A739-2A987DA736C8}" type="pres">
      <dgm:prSet presAssocID="{0BF03944-FCBE-4F15-883C-A90B155A89ED}" presName="circleA" presStyleLbl="node1" presStyleIdx="4" presStyleCnt="5"/>
      <dgm:spPr/>
    </dgm:pt>
    <dgm:pt modelId="{4B44E868-3194-4D01-90DD-AD78546425E7}" type="pres">
      <dgm:prSet presAssocID="{0BF03944-FCBE-4F15-883C-A90B155A89ED}" presName="spaceA" presStyleCnt="0"/>
      <dgm:spPr/>
    </dgm:pt>
  </dgm:ptLst>
  <dgm:cxnLst>
    <dgm:cxn modelId="{E17CB433-7416-4A70-A800-4D0C0FA8E634}" type="presOf" srcId="{36A32D22-97A8-48FE-B801-0DA29D2847A2}" destId="{BA9A6258-56CE-41BA-8A93-A205AEA0EDC2}" srcOrd="0" destOrd="0" presId="urn:microsoft.com/office/officeart/2005/8/layout/hProcess11"/>
    <dgm:cxn modelId="{BBC91A45-1CBA-4658-96A1-81B0A2AFA2C7}" type="presOf" srcId="{8A55E064-2205-4F51-AFE1-F343F376BCB2}" destId="{ACA77AEE-048B-4839-A313-4B0A59BD9230}" srcOrd="0" destOrd="0" presId="urn:microsoft.com/office/officeart/2005/8/layout/hProcess11"/>
    <dgm:cxn modelId="{13C7D855-0638-40D5-940B-0FC46912173A}" type="presOf" srcId="{63526D2F-F2D7-482E-B00C-663C0937C873}" destId="{4535BE45-F263-4F4D-95D4-71BC7A791F1D}" srcOrd="0" destOrd="0" presId="urn:microsoft.com/office/officeart/2005/8/layout/hProcess11"/>
    <dgm:cxn modelId="{F36B6E58-264E-43EC-BB0C-8BDA85D9BCDB}" type="presOf" srcId="{7D783A94-EC47-4A28-8527-A3A529E889FE}" destId="{15360FE1-15B8-4D2C-B9EB-D8293BD29A45}" srcOrd="0" destOrd="0" presId="urn:microsoft.com/office/officeart/2005/8/layout/hProcess11"/>
    <dgm:cxn modelId="{396C837B-3127-43B6-B0DC-1020D79FED34}" srcId="{63526D2F-F2D7-482E-B00C-663C0937C873}" destId="{0BF03944-FCBE-4F15-883C-A90B155A89ED}" srcOrd="4" destOrd="0" parTransId="{76ABB55C-D451-4537-942B-A44039AA651A}" sibTransId="{5F4103BE-6711-4A64-BEA8-13AE29A999FC}"/>
    <dgm:cxn modelId="{AD041492-A7B7-4BCC-9A54-2DE564A41FB9}" srcId="{63526D2F-F2D7-482E-B00C-663C0937C873}" destId="{36A32D22-97A8-48FE-B801-0DA29D2847A2}" srcOrd="3" destOrd="0" parTransId="{90BFA7A3-629E-434F-BD5D-176E6014EE3E}" sibTransId="{00B1A6D4-78C6-45B8-9BC2-7C23DC842AC7}"/>
    <dgm:cxn modelId="{75CA96CE-E4E7-4298-9AD8-C31952183A16}" type="presOf" srcId="{761CB519-931F-4F1A-8F25-CFFDE4799730}" destId="{4213123B-6491-4849-9AE2-E274D79A755F}" srcOrd="0" destOrd="0" presId="urn:microsoft.com/office/officeart/2005/8/layout/hProcess11"/>
    <dgm:cxn modelId="{47D728D3-53B5-4353-8D57-B338ED09C09A}" srcId="{63526D2F-F2D7-482E-B00C-663C0937C873}" destId="{761CB519-931F-4F1A-8F25-CFFDE4799730}" srcOrd="1" destOrd="0" parTransId="{2CF4233E-6075-46C3-8CA2-4F707D5DED67}" sibTransId="{24C9378D-4060-43DD-B84E-76BF3A05781F}"/>
    <dgm:cxn modelId="{F90DD9E5-85B5-41D5-8296-6F23738C7D58}" srcId="{63526D2F-F2D7-482E-B00C-663C0937C873}" destId="{7D783A94-EC47-4A28-8527-A3A529E889FE}" srcOrd="0" destOrd="0" parTransId="{BDE016BE-2476-4F04-A4E4-500CD38DCBE6}" sibTransId="{45CB98C6-EEC5-4676-BD7A-B9D48AA74E7B}"/>
    <dgm:cxn modelId="{945BAEF7-3C2D-4522-AB95-39C1DBDC7695}" srcId="{63526D2F-F2D7-482E-B00C-663C0937C873}" destId="{8A55E064-2205-4F51-AFE1-F343F376BCB2}" srcOrd="2" destOrd="0" parTransId="{BFC029B0-4A97-4AA2-8A31-2795916C5290}" sibTransId="{A0ADB851-9445-49DC-AD7F-617B925A9495}"/>
    <dgm:cxn modelId="{61A405F8-209A-483B-8579-FC3E9136A5DB}" type="presOf" srcId="{0BF03944-FCBE-4F15-883C-A90B155A89ED}" destId="{54BD611D-25DB-450E-AB61-D94056813F23}" srcOrd="0" destOrd="0" presId="urn:microsoft.com/office/officeart/2005/8/layout/hProcess11"/>
    <dgm:cxn modelId="{81470D1C-38B1-4C90-A2BB-6DE1AB1C0921}" type="presParOf" srcId="{4535BE45-F263-4F4D-95D4-71BC7A791F1D}" destId="{D73C3BE3-A167-44A5-9539-47349C01A708}" srcOrd="0" destOrd="0" presId="urn:microsoft.com/office/officeart/2005/8/layout/hProcess11"/>
    <dgm:cxn modelId="{80A58995-13CE-4EB9-BEF1-2864D1E80703}" type="presParOf" srcId="{4535BE45-F263-4F4D-95D4-71BC7A791F1D}" destId="{F19AF8D9-2EFE-476E-BC42-12234599BF6A}" srcOrd="1" destOrd="0" presId="urn:microsoft.com/office/officeart/2005/8/layout/hProcess11"/>
    <dgm:cxn modelId="{C07CC305-98AD-4658-B6C2-4E877714359C}" type="presParOf" srcId="{F19AF8D9-2EFE-476E-BC42-12234599BF6A}" destId="{677EF42F-01BC-440A-8860-F94E7FEFD75E}" srcOrd="0" destOrd="0" presId="urn:microsoft.com/office/officeart/2005/8/layout/hProcess11"/>
    <dgm:cxn modelId="{E5850B5E-10FF-4E5A-BE9C-4C7926504ED6}" type="presParOf" srcId="{677EF42F-01BC-440A-8860-F94E7FEFD75E}" destId="{15360FE1-15B8-4D2C-B9EB-D8293BD29A45}" srcOrd="0" destOrd="0" presId="urn:microsoft.com/office/officeart/2005/8/layout/hProcess11"/>
    <dgm:cxn modelId="{7B2E4474-8BD8-4E55-92A8-934ED62C74FF}" type="presParOf" srcId="{677EF42F-01BC-440A-8860-F94E7FEFD75E}" destId="{0A561D4C-0483-4D28-9B49-758D16CB038A}" srcOrd="1" destOrd="0" presId="urn:microsoft.com/office/officeart/2005/8/layout/hProcess11"/>
    <dgm:cxn modelId="{8F4BDE60-C944-4760-BB6F-7D64AFA889D8}" type="presParOf" srcId="{677EF42F-01BC-440A-8860-F94E7FEFD75E}" destId="{346F3394-9D96-4937-887E-7E342FBE60A7}" srcOrd="2" destOrd="0" presId="urn:microsoft.com/office/officeart/2005/8/layout/hProcess11"/>
    <dgm:cxn modelId="{4E6785FA-6035-4D0A-AAC4-65C9240D3B92}" type="presParOf" srcId="{F19AF8D9-2EFE-476E-BC42-12234599BF6A}" destId="{FC3E9A0C-496E-4907-B444-71D3B2A8B292}" srcOrd="1" destOrd="0" presId="urn:microsoft.com/office/officeart/2005/8/layout/hProcess11"/>
    <dgm:cxn modelId="{CC2E5342-BC46-4159-91F7-85BAFA34BE48}" type="presParOf" srcId="{F19AF8D9-2EFE-476E-BC42-12234599BF6A}" destId="{5A47EC0A-9CAD-4E11-9129-C2C4A90549E1}" srcOrd="2" destOrd="0" presId="urn:microsoft.com/office/officeart/2005/8/layout/hProcess11"/>
    <dgm:cxn modelId="{66D0F868-1250-4537-B122-97FEBBD64595}" type="presParOf" srcId="{5A47EC0A-9CAD-4E11-9129-C2C4A90549E1}" destId="{4213123B-6491-4849-9AE2-E274D79A755F}" srcOrd="0" destOrd="0" presId="urn:microsoft.com/office/officeart/2005/8/layout/hProcess11"/>
    <dgm:cxn modelId="{CC22D569-81EB-45D4-AAFB-E1BB57BC9385}" type="presParOf" srcId="{5A47EC0A-9CAD-4E11-9129-C2C4A90549E1}" destId="{56FD1883-5033-4CAA-A838-3DCE7BD9DB43}" srcOrd="1" destOrd="0" presId="urn:microsoft.com/office/officeart/2005/8/layout/hProcess11"/>
    <dgm:cxn modelId="{6B74CC1E-4993-4AC2-B79D-459B021EDA56}" type="presParOf" srcId="{5A47EC0A-9CAD-4E11-9129-C2C4A90549E1}" destId="{E62D4027-5034-4FA2-9408-6B3784941E20}" srcOrd="2" destOrd="0" presId="urn:microsoft.com/office/officeart/2005/8/layout/hProcess11"/>
    <dgm:cxn modelId="{CA597394-F4B9-4CF7-A42F-08E7F826B3F7}" type="presParOf" srcId="{F19AF8D9-2EFE-476E-BC42-12234599BF6A}" destId="{0C96F781-2661-4ACF-8FEF-EFA022F1F82B}" srcOrd="3" destOrd="0" presId="urn:microsoft.com/office/officeart/2005/8/layout/hProcess11"/>
    <dgm:cxn modelId="{3A7D3339-3DC6-457C-9F02-3D076C893A65}" type="presParOf" srcId="{F19AF8D9-2EFE-476E-BC42-12234599BF6A}" destId="{27A4F712-BAD7-426B-BC76-9E5104F2562E}" srcOrd="4" destOrd="0" presId="urn:microsoft.com/office/officeart/2005/8/layout/hProcess11"/>
    <dgm:cxn modelId="{49415246-0A0B-4034-90B8-F707BAB75977}" type="presParOf" srcId="{27A4F712-BAD7-426B-BC76-9E5104F2562E}" destId="{ACA77AEE-048B-4839-A313-4B0A59BD9230}" srcOrd="0" destOrd="0" presId="urn:microsoft.com/office/officeart/2005/8/layout/hProcess11"/>
    <dgm:cxn modelId="{8877368B-1324-4CD0-B236-A38DF1C917EC}" type="presParOf" srcId="{27A4F712-BAD7-426B-BC76-9E5104F2562E}" destId="{96559FEE-411D-487A-BC3B-49B776529140}" srcOrd="1" destOrd="0" presId="urn:microsoft.com/office/officeart/2005/8/layout/hProcess11"/>
    <dgm:cxn modelId="{28B2DC64-433F-40DE-8D77-65A0F2CB5B4E}" type="presParOf" srcId="{27A4F712-BAD7-426B-BC76-9E5104F2562E}" destId="{5EB58B45-F981-4F4A-A774-B2BC5821DE78}" srcOrd="2" destOrd="0" presId="urn:microsoft.com/office/officeart/2005/8/layout/hProcess11"/>
    <dgm:cxn modelId="{69A441FA-B38A-4049-9F72-9B28D1E1105C}" type="presParOf" srcId="{F19AF8D9-2EFE-476E-BC42-12234599BF6A}" destId="{F18B4591-5B65-48B3-B102-A51E1766C46D}" srcOrd="5" destOrd="0" presId="urn:microsoft.com/office/officeart/2005/8/layout/hProcess11"/>
    <dgm:cxn modelId="{D0B87E32-37F4-4191-8F1F-604515392A91}" type="presParOf" srcId="{F19AF8D9-2EFE-476E-BC42-12234599BF6A}" destId="{B5C22BD4-B0E6-42F4-A015-122E91BBEC1A}" srcOrd="6" destOrd="0" presId="urn:microsoft.com/office/officeart/2005/8/layout/hProcess11"/>
    <dgm:cxn modelId="{39BD5EB5-BD41-419D-98D8-87705106BA3B}" type="presParOf" srcId="{B5C22BD4-B0E6-42F4-A015-122E91BBEC1A}" destId="{BA9A6258-56CE-41BA-8A93-A205AEA0EDC2}" srcOrd="0" destOrd="0" presId="urn:microsoft.com/office/officeart/2005/8/layout/hProcess11"/>
    <dgm:cxn modelId="{79223B05-71A1-41D1-A28C-09FED66FBED0}" type="presParOf" srcId="{B5C22BD4-B0E6-42F4-A015-122E91BBEC1A}" destId="{97C404BF-2745-4CEC-9667-5DD6FEBDE0F4}" srcOrd="1" destOrd="0" presId="urn:microsoft.com/office/officeart/2005/8/layout/hProcess11"/>
    <dgm:cxn modelId="{0776C418-C00B-43AB-AA41-C844C5DA01E5}" type="presParOf" srcId="{B5C22BD4-B0E6-42F4-A015-122E91BBEC1A}" destId="{30E7FE7C-E28F-4DFD-B323-ACAA5FDD625F}" srcOrd="2" destOrd="0" presId="urn:microsoft.com/office/officeart/2005/8/layout/hProcess11"/>
    <dgm:cxn modelId="{5EC7E15F-7135-4D96-AC07-235DFCB94A20}" type="presParOf" srcId="{F19AF8D9-2EFE-476E-BC42-12234599BF6A}" destId="{364D0E6B-8889-40E0-B747-C3111D567498}" srcOrd="7" destOrd="0" presId="urn:microsoft.com/office/officeart/2005/8/layout/hProcess11"/>
    <dgm:cxn modelId="{8311B4F9-488A-4229-A13E-C1B000DC867A}" type="presParOf" srcId="{F19AF8D9-2EFE-476E-BC42-12234599BF6A}" destId="{C715FEC6-1474-4D2E-9E50-BB2E1C833D3D}" srcOrd="8" destOrd="0" presId="urn:microsoft.com/office/officeart/2005/8/layout/hProcess11"/>
    <dgm:cxn modelId="{E356B14D-1251-44DC-BBA2-0D6FAE8801E6}" type="presParOf" srcId="{C715FEC6-1474-4D2E-9E50-BB2E1C833D3D}" destId="{54BD611D-25DB-450E-AB61-D94056813F23}" srcOrd="0" destOrd="0" presId="urn:microsoft.com/office/officeart/2005/8/layout/hProcess11"/>
    <dgm:cxn modelId="{C8C1D12B-775E-4A33-8D6F-45963BF3A890}" type="presParOf" srcId="{C715FEC6-1474-4D2E-9E50-BB2E1C833D3D}" destId="{5A0CDB50-994B-4F2F-A739-2A987DA736C8}" srcOrd="1" destOrd="0" presId="urn:microsoft.com/office/officeart/2005/8/layout/hProcess11"/>
    <dgm:cxn modelId="{92B9408C-7B75-4ACB-9995-817403DCBF65}" type="presParOf" srcId="{C715FEC6-1474-4D2E-9E50-BB2E1C833D3D}" destId="{4B44E868-3194-4D01-90DD-AD78546425E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526D2F-F2D7-482E-B00C-663C0937C87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D783A94-EC47-4A28-8527-A3A529E889FE}">
      <dgm:prSet phldrT="[Texte]"/>
      <dgm:spPr/>
      <dgm:t>
        <a:bodyPr/>
        <a:lstStyle/>
        <a:p>
          <a:r>
            <a:rPr lang="fr-FR" b="1" dirty="0"/>
            <a:t>les pictogrammes</a:t>
          </a:r>
        </a:p>
        <a:p>
          <a:r>
            <a:rPr lang="fr-FR" dirty="0"/>
            <a:t>environ  5 500 ans</a:t>
          </a:r>
        </a:p>
      </dgm:t>
    </dgm:pt>
    <dgm:pt modelId="{BDE016BE-2476-4F04-A4E4-500CD38DCBE6}" type="parTrans" cxnId="{F90DD9E5-85B5-41D5-8296-6F23738C7D58}">
      <dgm:prSet/>
      <dgm:spPr/>
      <dgm:t>
        <a:bodyPr/>
        <a:lstStyle/>
        <a:p>
          <a:endParaRPr lang="fr-FR"/>
        </a:p>
      </dgm:t>
    </dgm:pt>
    <dgm:pt modelId="{45CB98C6-EEC5-4676-BD7A-B9D48AA74E7B}" type="sibTrans" cxnId="{F90DD9E5-85B5-41D5-8296-6F23738C7D58}">
      <dgm:prSet/>
      <dgm:spPr/>
      <dgm:t>
        <a:bodyPr/>
        <a:lstStyle/>
        <a:p>
          <a:endParaRPr lang="fr-FR"/>
        </a:p>
      </dgm:t>
    </dgm:pt>
    <dgm:pt modelId="{761CB519-931F-4F1A-8F25-CFFDE4799730}">
      <dgm:prSet phldrT="[Texte]"/>
      <dgm:spPr/>
      <dgm:t>
        <a:bodyPr/>
        <a:lstStyle/>
        <a:p>
          <a:r>
            <a:rPr lang="fr-FR" dirty="0"/>
            <a:t>2.</a:t>
          </a:r>
        </a:p>
      </dgm:t>
    </dgm:pt>
    <dgm:pt modelId="{2CF4233E-6075-46C3-8CA2-4F707D5DED67}" type="parTrans" cxnId="{47D728D3-53B5-4353-8D57-B338ED09C09A}">
      <dgm:prSet/>
      <dgm:spPr/>
      <dgm:t>
        <a:bodyPr/>
        <a:lstStyle/>
        <a:p>
          <a:endParaRPr lang="fr-FR"/>
        </a:p>
      </dgm:t>
    </dgm:pt>
    <dgm:pt modelId="{24C9378D-4060-43DD-B84E-76BF3A05781F}" type="sibTrans" cxnId="{47D728D3-53B5-4353-8D57-B338ED09C09A}">
      <dgm:prSet/>
      <dgm:spPr/>
      <dgm:t>
        <a:bodyPr/>
        <a:lstStyle/>
        <a:p>
          <a:endParaRPr lang="fr-FR"/>
        </a:p>
      </dgm:t>
    </dgm:pt>
    <dgm:pt modelId="{8A55E064-2205-4F51-AFE1-F343F376BCB2}">
      <dgm:prSet phldrT="[Texte]"/>
      <dgm:spPr/>
      <dgm:t>
        <a:bodyPr/>
        <a:lstStyle/>
        <a:p>
          <a:r>
            <a:rPr lang="fr-FR" dirty="0"/>
            <a:t>3..</a:t>
          </a:r>
        </a:p>
      </dgm:t>
    </dgm:pt>
    <dgm:pt modelId="{BFC029B0-4A97-4AA2-8A31-2795916C5290}" type="parTrans" cxnId="{945BAEF7-3C2D-4522-AB95-39C1DBDC7695}">
      <dgm:prSet/>
      <dgm:spPr/>
      <dgm:t>
        <a:bodyPr/>
        <a:lstStyle/>
        <a:p>
          <a:endParaRPr lang="fr-FR"/>
        </a:p>
      </dgm:t>
    </dgm:pt>
    <dgm:pt modelId="{A0ADB851-9445-49DC-AD7F-617B925A9495}" type="sibTrans" cxnId="{945BAEF7-3C2D-4522-AB95-39C1DBDC7695}">
      <dgm:prSet/>
      <dgm:spPr/>
      <dgm:t>
        <a:bodyPr/>
        <a:lstStyle/>
        <a:p>
          <a:endParaRPr lang="fr-FR"/>
        </a:p>
      </dgm:t>
    </dgm:pt>
    <dgm:pt modelId="{36A32D22-97A8-48FE-B801-0DA29D2847A2}">
      <dgm:prSet phldrT="[Texte]"/>
      <dgm:spPr/>
      <dgm:t>
        <a:bodyPr/>
        <a:lstStyle/>
        <a:p>
          <a:r>
            <a:rPr lang="fr-FR" dirty="0"/>
            <a:t>4.</a:t>
          </a:r>
        </a:p>
      </dgm:t>
    </dgm:pt>
    <dgm:pt modelId="{90BFA7A3-629E-434F-BD5D-176E6014EE3E}" type="parTrans" cxnId="{AD041492-A7B7-4BCC-9A54-2DE564A41FB9}">
      <dgm:prSet/>
      <dgm:spPr/>
      <dgm:t>
        <a:bodyPr/>
        <a:lstStyle/>
        <a:p>
          <a:endParaRPr lang="fr-FR"/>
        </a:p>
      </dgm:t>
    </dgm:pt>
    <dgm:pt modelId="{00B1A6D4-78C6-45B8-9BC2-7C23DC842AC7}" type="sibTrans" cxnId="{AD041492-A7B7-4BCC-9A54-2DE564A41FB9}">
      <dgm:prSet/>
      <dgm:spPr/>
      <dgm:t>
        <a:bodyPr/>
        <a:lstStyle/>
        <a:p>
          <a:endParaRPr lang="fr-FR"/>
        </a:p>
      </dgm:t>
    </dgm:pt>
    <dgm:pt modelId="{0BF03944-FCBE-4F15-883C-A90B155A89ED}">
      <dgm:prSet phldrT="[Texte]"/>
      <dgm:spPr/>
      <dgm:t>
        <a:bodyPr/>
        <a:lstStyle/>
        <a:p>
          <a:r>
            <a:rPr lang="fr-FR" dirty="0"/>
            <a:t>5.</a:t>
          </a:r>
        </a:p>
      </dgm:t>
    </dgm:pt>
    <dgm:pt modelId="{76ABB55C-D451-4537-942B-A44039AA651A}" type="parTrans" cxnId="{396C837B-3127-43B6-B0DC-1020D79FED34}">
      <dgm:prSet/>
      <dgm:spPr/>
      <dgm:t>
        <a:bodyPr/>
        <a:lstStyle/>
        <a:p>
          <a:endParaRPr lang="fr-FR"/>
        </a:p>
      </dgm:t>
    </dgm:pt>
    <dgm:pt modelId="{5F4103BE-6711-4A64-BEA8-13AE29A999FC}" type="sibTrans" cxnId="{396C837B-3127-43B6-B0DC-1020D79FED34}">
      <dgm:prSet/>
      <dgm:spPr/>
      <dgm:t>
        <a:bodyPr/>
        <a:lstStyle/>
        <a:p>
          <a:endParaRPr lang="fr-FR"/>
        </a:p>
      </dgm:t>
    </dgm:pt>
    <dgm:pt modelId="{4535BE45-F263-4F4D-95D4-71BC7A791F1D}" type="pres">
      <dgm:prSet presAssocID="{63526D2F-F2D7-482E-B00C-663C0937C873}" presName="Name0" presStyleCnt="0">
        <dgm:presLayoutVars>
          <dgm:dir/>
          <dgm:resizeHandles val="exact"/>
        </dgm:presLayoutVars>
      </dgm:prSet>
      <dgm:spPr/>
    </dgm:pt>
    <dgm:pt modelId="{D73C3BE3-A167-44A5-9539-47349C01A708}" type="pres">
      <dgm:prSet presAssocID="{63526D2F-F2D7-482E-B00C-663C0937C873}" presName="arrow" presStyleLbl="bgShp" presStyleIdx="0" presStyleCnt="1"/>
      <dgm:spPr/>
    </dgm:pt>
    <dgm:pt modelId="{F19AF8D9-2EFE-476E-BC42-12234599BF6A}" type="pres">
      <dgm:prSet presAssocID="{63526D2F-F2D7-482E-B00C-663C0937C873}" presName="points" presStyleCnt="0"/>
      <dgm:spPr/>
    </dgm:pt>
    <dgm:pt modelId="{677EF42F-01BC-440A-8860-F94E7FEFD75E}" type="pres">
      <dgm:prSet presAssocID="{7D783A94-EC47-4A28-8527-A3A529E889FE}" presName="compositeA" presStyleCnt="0"/>
      <dgm:spPr/>
    </dgm:pt>
    <dgm:pt modelId="{15360FE1-15B8-4D2C-B9EB-D8293BD29A45}" type="pres">
      <dgm:prSet presAssocID="{7D783A94-EC47-4A28-8527-A3A529E889FE}" presName="textA" presStyleLbl="revTx" presStyleIdx="0" presStyleCnt="5">
        <dgm:presLayoutVars>
          <dgm:bulletEnabled val="1"/>
        </dgm:presLayoutVars>
      </dgm:prSet>
      <dgm:spPr/>
    </dgm:pt>
    <dgm:pt modelId="{0A561D4C-0483-4D28-9B49-758D16CB038A}" type="pres">
      <dgm:prSet presAssocID="{7D783A94-EC47-4A28-8527-A3A529E889FE}" presName="circleA" presStyleLbl="node1" presStyleIdx="0" presStyleCnt="5"/>
      <dgm:spPr/>
    </dgm:pt>
    <dgm:pt modelId="{346F3394-9D96-4937-887E-7E342FBE60A7}" type="pres">
      <dgm:prSet presAssocID="{7D783A94-EC47-4A28-8527-A3A529E889FE}" presName="spaceA" presStyleCnt="0"/>
      <dgm:spPr/>
    </dgm:pt>
    <dgm:pt modelId="{FC3E9A0C-496E-4907-B444-71D3B2A8B292}" type="pres">
      <dgm:prSet presAssocID="{45CB98C6-EEC5-4676-BD7A-B9D48AA74E7B}" presName="space" presStyleCnt="0"/>
      <dgm:spPr/>
    </dgm:pt>
    <dgm:pt modelId="{5A47EC0A-9CAD-4E11-9129-C2C4A90549E1}" type="pres">
      <dgm:prSet presAssocID="{761CB519-931F-4F1A-8F25-CFFDE4799730}" presName="compositeB" presStyleCnt="0"/>
      <dgm:spPr/>
    </dgm:pt>
    <dgm:pt modelId="{4213123B-6491-4849-9AE2-E274D79A755F}" type="pres">
      <dgm:prSet presAssocID="{761CB519-931F-4F1A-8F25-CFFDE4799730}" presName="textB" presStyleLbl="revTx" presStyleIdx="1" presStyleCnt="5">
        <dgm:presLayoutVars>
          <dgm:bulletEnabled val="1"/>
        </dgm:presLayoutVars>
      </dgm:prSet>
      <dgm:spPr/>
    </dgm:pt>
    <dgm:pt modelId="{56FD1883-5033-4CAA-A838-3DCE7BD9DB43}" type="pres">
      <dgm:prSet presAssocID="{761CB519-931F-4F1A-8F25-CFFDE4799730}" presName="circleB" presStyleLbl="node1" presStyleIdx="1" presStyleCnt="5"/>
      <dgm:spPr/>
    </dgm:pt>
    <dgm:pt modelId="{E62D4027-5034-4FA2-9408-6B3784941E20}" type="pres">
      <dgm:prSet presAssocID="{761CB519-931F-4F1A-8F25-CFFDE4799730}" presName="spaceB" presStyleCnt="0"/>
      <dgm:spPr/>
    </dgm:pt>
    <dgm:pt modelId="{0C96F781-2661-4ACF-8FEF-EFA022F1F82B}" type="pres">
      <dgm:prSet presAssocID="{24C9378D-4060-43DD-B84E-76BF3A05781F}" presName="space" presStyleCnt="0"/>
      <dgm:spPr/>
    </dgm:pt>
    <dgm:pt modelId="{27A4F712-BAD7-426B-BC76-9E5104F2562E}" type="pres">
      <dgm:prSet presAssocID="{8A55E064-2205-4F51-AFE1-F343F376BCB2}" presName="compositeA" presStyleCnt="0"/>
      <dgm:spPr/>
    </dgm:pt>
    <dgm:pt modelId="{ACA77AEE-048B-4839-A313-4B0A59BD9230}" type="pres">
      <dgm:prSet presAssocID="{8A55E064-2205-4F51-AFE1-F343F376BCB2}" presName="textA" presStyleLbl="revTx" presStyleIdx="2" presStyleCnt="5">
        <dgm:presLayoutVars>
          <dgm:bulletEnabled val="1"/>
        </dgm:presLayoutVars>
      </dgm:prSet>
      <dgm:spPr/>
    </dgm:pt>
    <dgm:pt modelId="{96559FEE-411D-487A-BC3B-49B776529140}" type="pres">
      <dgm:prSet presAssocID="{8A55E064-2205-4F51-AFE1-F343F376BCB2}" presName="circleA" presStyleLbl="node1" presStyleIdx="2" presStyleCnt="5"/>
      <dgm:spPr/>
    </dgm:pt>
    <dgm:pt modelId="{5EB58B45-F981-4F4A-A774-B2BC5821DE78}" type="pres">
      <dgm:prSet presAssocID="{8A55E064-2205-4F51-AFE1-F343F376BCB2}" presName="spaceA" presStyleCnt="0"/>
      <dgm:spPr/>
    </dgm:pt>
    <dgm:pt modelId="{F18B4591-5B65-48B3-B102-A51E1766C46D}" type="pres">
      <dgm:prSet presAssocID="{A0ADB851-9445-49DC-AD7F-617B925A9495}" presName="space" presStyleCnt="0"/>
      <dgm:spPr/>
    </dgm:pt>
    <dgm:pt modelId="{B5C22BD4-B0E6-42F4-A015-122E91BBEC1A}" type="pres">
      <dgm:prSet presAssocID="{36A32D22-97A8-48FE-B801-0DA29D2847A2}" presName="compositeB" presStyleCnt="0"/>
      <dgm:spPr/>
    </dgm:pt>
    <dgm:pt modelId="{BA9A6258-56CE-41BA-8A93-A205AEA0EDC2}" type="pres">
      <dgm:prSet presAssocID="{36A32D22-97A8-48FE-B801-0DA29D2847A2}" presName="textB" presStyleLbl="revTx" presStyleIdx="3" presStyleCnt="5">
        <dgm:presLayoutVars>
          <dgm:bulletEnabled val="1"/>
        </dgm:presLayoutVars>
      </dgm:prSet>
      <dgm:spPr/>
    </dgm:pt>
    <dgm:pt modelId="{97C404BF-2745-4CEC-9667-5DD6FEBDE0F4}" type="pres">
      <dgm:prSet presAssocID="{36A32D22-97A8-48FE-B801-0DA29D2847A2}" presName="circleB" presStyleLbl="node1" presStyleIdx="3" presStyleCnt="5"/>
      <dgm:spPr/>
    </dgm:pt>
    <dgm:pt modelId="{30E7FE7C-E28F-4DFD-B323-ACAA5FDD625F}" type="pres">
      <dgm:prSet presAssocID="{36A32D22-97A8-48FE-B801-0DA29D2847A2}" presName="spaceB" presStyleCnt="0"/>
      <dgm:spPr/>
    </dgm:pt>
    <dgm:pt modelId="{364D0E6B-8889-40E0-B747-C3111D567498}" type="pres">
      <dgm:prSet presAssocID="{00B1A6D4-78C6-45B8-9BC2-7C23DC842AC7}" presName="space" presStyleCnt="0"/>
      <dgm:spPr/>
    </dgm:pt>
    <dgm:pt modelId="{C715FEC6-1474-4D2E-9E50-BB2E1C833D3D}" type="pres">
      <dgm:prSet presAssocID="{0BF03944-FCBE-4F15-883C-A90B155A89ED}" presName="compositeA" presStyleCnt="0"/>
      <dgm:spPr/>
    </dgm:pt>
    <dgm:pt modelId="{54BD611D-25DB-450E-AB61-D94056813F23}" type="pres">
      <dgm:prSet presAssocID="{0BF03944-FCBE-4F15-883C-A90B155A89ED}" presName="textA" presStyleLbl="revTx" presStyleIdx="4" presStyleCnt="5">
        <dgm:presLayoutVars>
          <dgm:bulletEnabled val="1"/>
        </dgm:presLayoutVars>
      </dgm:prSet>
      <dgm:spPr/>
    </dgm:pt>
    <dgm:pt modelId="{5A0CDB50-994B-4F2F-A739-2A987DA736C8}" type="pres">
      <dgm:prSet presAssocID="{0BF03944-FCBE-4F15-883C-A90B155A89ED}" presName="circleA" presStyleLbl="node1" presStyleIdx="4" presStyleCnt="5"/>
      <dgm:spPr/>
    </dgm:pt>
    <dgm:pt modelId="{4B44E868-3194-4D01-90DD-AD78546425E7}" type="pres">
      <dgm:prSet presAssocID="{0BF03944-FCBE-4F15-883C-A90B155A89ED}" presName="spaceA" presStyleCnt="0"/>
      <dgm:spPr/>
    </dgm:pt>
  </dgm:ptLst>
  <dgm:cxnLst>
    <dgm:cxn modelId="{E17CB433-7416-4A70-A800-4D0C0FA8E634}" type="presOf" srcId="{36A32D22-97A8-48FE-B801-0DA29D2847A2}" destId="{BA9A6258-56CE-41BA-8A93-A205AEA0EDC2}" srcOrd="0" destOrd="0" presId="urn:microsoft.com/office/officeart/2005/8/layout/hProcess11"/>
    <dgm:cxn modelId="{BBC91A45-1CBA-4658-96A1-81B0A2AFA2C7}" type="presOf" srcId="{8A55E064-2205-4F51-AFE1-F343F376BCB2}" destId="{ACA77AEE-048B-4839-A313-4B0A59BD9230}" srcOrd="0" destOrd="0" presId="urn:microsoft.com/office/officeart/2005/8/layout/hProcess11"/>
    <dgm:cxn modelId="{13C7D855-0638-40D5-940B-0FC46912173A}" type="presOf" srcId="{63526D2F-F2D7-482E-B00C-663C0937C873}" destId="{4535BE45-F263-4F4D-95D4-71BC7A791F1D}" srcOrd="0" destOrd="0" presId="urn:microsoft.com/office/officeart/2005/8/layout/hProcess11"/>
    <dgm:cxn modelId="{F36B6E58-264E-43EC-BB0C-8BDA85D9BCDB}" type="presOf" srcId="{7D783A94-EC47-4A28-8527-A3A529E889FE}" destId="{15360FE1-15B8-4D2C-B9EB-D8293BD29A45}" srcOrd="0" destOrd="0" presId="urn:microsoft.com/office/officeart/2005/8/layout/hProcess11"/>
    <dgm:cxn modelId="{396C837B-3127-43B6-B0DC-1020D79FED34}" srcId="{63526D2F-F2D7-482E-B00C-663C0937C873}" destId="{0BF03944-FCBE-4F15-883C-A90B155A89ED}" srcOrd="4" destOrd="0" parTransId="{76ABB55C-D451-4537-942B-A44039AA651A}" sibTransId="{5F4103BE-6711-4A64-BEA8-13AE29A999FC}"/>
    <dgm:cxn modelId="{AD041492-A7B7-4BCC-9A54-2DE564A41FB9}" srcId="{63526D2F-F2D7-482E-B00C-663C0937C873}" destId="{36A32D22-97A8-48FE-B801-0DA29D2847A2}" srcOrd="3" destOrd="0" parTransId="{90BFA7A3-629E-434F-BD5D-176E6014EE3E}" sibTransId="{00B1A6D4-78C6-45B8-9BC2-7C23DC842AC7}"/>
    <dgm:cxn modelId="{75CA96CE-E4E7-4298-9AD8-C31952183A16}" type="presOf" srcId="{761CB519-931F-4F1A-8F25-CFFDE4799730}" destId="{4213123B-6491-4849-9AE2-E274D79A755F}" srcOrd="0" destOrd="0" presId="urn:microsoft.com/office/officeart/2005/8/layout/hProcess11"/>
    <dgm:cxn modelId="{47D728D3-53B5-4353-8D57-B338ED09C09A}" srcId="{63526D2F-F2D7-482E-B00C-663C0937C873}" destId="{761CB519-931F-4F1A-8F25-CFFDE4799730}" srcOrd="1" destOrd="0" parTransId="{2CF4233E-6075-46C3-8CA2-4F707D5DED67}" sibTransId="{24C9378D-4060-43DD-B84E-76BF3A05781F}"/>
    <dgm:cxn modelId="{F90DD9E5-85B5-41D5-8296-6F23738C7D58}" srcId="{63526D2F-F2D7-482E-B00C-663C0937C873}" destId="{7D783A94-EC47-4A28-8527-A3A529E889FE}" srcOrd="0" destOrd="0" parTransId="{BDE016BE-2476-4F04-A4E4-500CD38DCBE6}" sibTransId="{45CB98C6-EEC5-4676-BD7A-B9D48AA74E7B}"/>
    <dgm:cxn modelId="{945BAEF7-3C2D-4522-AB95-39C1DBDC7695}" srcId="{63526D2F-F2D7-482E-B00C-663C0937C873}" destId="{8A55E064-2205-4F51-AFE1-F343F376BCB2}" srcOrd="2" destOrd="0" parTransId="{BFC029B0-4A97-4AA2-8A31-2795916C5290}" sibTransId="{A0ADB851-9445-49DC-AD7F-617B925A9495}"/>
    <dgm:cxn modelId="{61A405F8-209A-483B-8579-FC3E9136A5DB}" type="presOf" srcId="{0BF03944-FCBE-4F15-883C-A90B155A89ED}" destId="{54BD611D-25DB-450E-AB61-D94056813F23}" srcOrd="0" destOrd="0" presId="urn:microsoft.com/office/officeart/2005/8/layout/hProcess11"/>
    <dgm:cxn modelId="{81470D1C-38B1-4C90-A2BB-6DE1AB1C0921}" type="presParOf" srcId="{4535BE45-F263-4F4D-95D4-71BC7A791F1D}" destId="{D73C3BE3-A167-44A5-9539-47349C01A708}" srcOrd="0" destOrd="0" presId="urn:microsoft.com/office/officeart/2005/8/layout/hProcess11"/>
    <dgm:cxn modelId="{80A58995-13CE-4EB9-BEF1-2864D1E80703}" type="presParOf" srcId="{4535BE45-F263-4F4D-95D4-71BC7A791F1D}" destId="{F19AF8D9-2EFE-476E-BC42-12234599BF6A}" srcOrd="1" destOrd="0" presId="urn:microsoft.com/office/officeart/2005/8/layout/hProcess11"/>
    <dgm:cxn modelId="{C07CC305-98AD-4658-B6C2-4E877714359C}" type="presParOf" srcId="{F19AF8D9-2EFE-476E-BC42-12234599BF6A}" destId="{677EF42F-01BC-440A-8860-F94E7FEFD75E}" srcOrd="0" destOrd="0" presId="urn:microsoft.com/office/officeart/2005/8/layout/hProcess11"/>
    <dgm:cxn modelId="{E5850B5E-10FF-4E5A-BE9C-4C7926504ED6}" type="presParOf" srcId="{677EF42F-01BC-440A-8860-F94E7FEFD75E}" destId="{15360FE1-15B8-4D2C-B9EB-D8293BD29A45}" srcOrd="0" destOrd="0" presId="urn:microsoft.com/office/officeart/2005/8/layout/hProcess11"/>
    <dgm:cxn modelId="{7B2E4474-8BD8-4E55-92A8-934ED62C74FF}" type="presParOf" srcId="{677EF42F-01BC-440A-8860-F94E7FEFD75E}" destId="{0A561D4C-0483-4D28-9B49-758D16CB038A}" srcOrd="1" destOrd="0" presId="urn:microsoft.com/office/officeart/2005/8/layout/hProcess11"/>
    <dgm:cxn modelId="{8F4BDE60-C944-4760-BB6F-7D64AFA889D8}" type="presParOf" srcId="{677EF42F-01BC-440A-8860-F94E7FEFD75E}" destId="{346F3394-9D96-4937-887E-7E342FBE60A7}" srcOrd="2" destOrd="0" presId="urn:microsoft.com/office/officeart/2005/8/layout/hProcess11"/>
    <dgm:cxn modelId="{4E6785FA-6035-4D0A-AAC4-65C9240D3B92}" type="presParOf" srcId="{F19AF8D9-2EFE-476E-BC42-12234599BF6A}" destId="{FC3E9A0C-496E-4907-B444-71D3B2A8B292}" srcOrd="1" destOrd="0" presId="urn:microsoft.com/office/officeart/2005/8/layout/hProcess11"/>
    <dgm:cxn modelId="{CC2E5342-BC46-4159-91F7-85BAFA34BE48}" type="presParOf" srcId="{F19AF8D9-2EFE-476E-BC42-12234599BF6A}" destId="{5A47EC0A-9CAD-4E11-9129-C2C4A90549E1}" srcOrd="2" destOrd="0" presId="urn:microsoft.com/office/officeart/2005/8/layout/hProcess11"/>
    <dgm:cxn modelId="{66D0F868-1250-4537-B122-97FEBBD64595}" type="presParOf" srcId="{5A47EC0A-9CAD-4E11-9129-C2C4A90549E1}" destId="{4213123B-6491-4849-9AE2-E274D79A755F}" srcOrd="0" destOrd="0" presId="urn:microsoft.com/office/officeart/2005/8/layout/hProcess11"/>
    <dgm:cxn modelId="{CC22D569-81EB-45D4-AAFB-E1BB57BC9385}" type="presParOf" srcId="{5A47EC0A-9CAD-4E11-9129-C2C4A90549E1}" destId="{56FD1883-5033-4CAA-A838-3DCE7BD9DB43}" srcOrd="1" destOrd="0" presId="urn:microsoft.com/office/officeart/2005/8/layout/hProcess11"/>
    <dgm:cxn modelId="{6B74CC1E-4993-4AC2-B79D-459B021EDA56}" type="presParOf" srcId="{5A47EC0A-9CAD-4E11-9129-C2C4A90549E1}" destId="{E62D4027-5034-4FA2-9408-6B3784941E20}" srcOrd="2" destOrd="0" presId="urn:microsoft.com/office/officeart/2005/8/layout/hProcess11"/>
    <dgm:cxn modelId="{CA597394-F4B9-4CF7-A42F-08E7F826B3F7}" type="presParOf" srcId="{F19AF8D9-2EFE-476E-BC42-12234599BF6A}" destId="{0C96F781-2661-4ACF-8FEF-EFA022F1F82B}" srcOrd="3" destOrd="0" presId="urn:microsoft.com/office/officeart/2005/8/layout/hProcess11"/>
    <dgm:cxn modelId="{3A7D3339-3DC6-457C-9F02-3D076C893A65}" type="presParOf" srcId="{F19AF8D9-2EFE-476E-BC42-12234599BF6A}" destId="{27A4F712-BAD7-426B-BC76-9E5104F2562E}" srcOrd="4" destOrd="0" presId="urn:microsoft.com/office/officeart/2005/8/layout/hProcess11"/>
    <dgm:cxn modelId="{49415246-0A0B-4034-90B8-F707BAB75977}" type="presParOf" srcId="{27A4F712-BAD7-426B-BC76-9E5104F2562E}" destId="{ACA77AEE-048B-4839-A313-4B0A59BD9230}" srcOrd="0" destOrd="0" presId="urn:microsoft.com/office/officeart/2005/8/layout/hProcess11"/>
    <dgm:cxn modelId="{8877368B-1324-4CD0-B236-A38DF1C917EC}" type="presParOf" srcId="{27A4F712-BAD7-426B-BC76-9E5104F2562E}" destId="{96559FEE-411D-487A-BC3B-49B776529140}" srcOrd="1" destOrd="0" presId="urn:microsoft.com/office/officeart/2005/8/layout/hProcess11"/>
    <dgm:cxn modelId="{28B2DC64-433F-40DE-8D77-65A0F2CB5B4E}" type="presParOf" srcId="{27A4F712-BAD7-426B-BC76-9E5104F2562E}" destId="{5EB58B45-F981-4F4A-A774-B2BC5821DE78}" srcOrd="2" destOrd="0" presId="urn:microsoft.com/office/officeart/2005/8/layout/hProcess11"/>
    <dgm:cxn modelId="{69A441FA-B38A-4049-9F72-9B28D1E1105C}" type="presParOf" srcId="{F19AF8D9-2EFE-476E-BC42-12234599BF6A}" destId="{F18B4591-5B65-48B3-B102-A51E1766C46D}" srcOrd="5" destOrd="0" presId="urn:microsoft.com/office/officeart/2005/8/layout/hProcess11"/>
    <dgm:cxn modelId="{D0B87E32-37F4-4191-8F1F-604515392A91}" type="presParOf" srcId="{F19AF8D9-2EFE-476E-BC42-12234599BF6A}" destId="{B5C22BD4-B0E6-42F4-A015-122E91BBEC1A}" srcOrd="6" destOrd="0" presId="urn:microsoft.com/office/officeart/2005/8/layout/hProcess11"/>
    <dgm:cxn modelId="{39BD5EB5-BD41-419D-98D8-87705106BA3B}" type="presParOf" srcId="{B5C22BD4-B0E6-42F4-A015-122E91BBEC1A}" destId="{BA9A6258-56CE-41BA-8A93-A205AEA0EDC2}" srcOrd="0" destOrd="0" presId="urn:microsoft.com/office/officeart/2005/8/layout/hProcess11"/>
    <dgm:cxn modelId="{79223B05-71A1-41D1-A28C-09FED66FBED0}" type="presParOf" srcId="{B5C22BD4-B0E6-42F4-A015-122E91BBEC1A}" destId="{97C404BF-2745-4CEC-9667-5DD6FEBDE0F4}" srcOrd="1" destOrd="0" presId="urn:microsoft.com/office/officeart/2005/8/layout/hProcess11"/>
    <dgm:cxn modelId="{0776C418-C00B-43AB-AA41-C844C5DA01E5}" type="presParOf" srcId="{B5C22BD4-B0E6-42F4-A015-122E91BBEC1A}" destId="{30E7FE7C-E28F-4DFD-B323-ACAA5FDD625F}" srcOrd="2" destOrd="0" presId="urn:microsoft.com/office/officeart/2005/8/layout/hProcess11"/>
    <dgm:cxn modelId="{5EC7E15F-7135-4D96-AC07-235DFCB94A20}" type="presParOf" srcId="{F19AF8D9-2EFE-476E-BC42-12234599BF6A}" destId="{364D0E6B-8889-40E0-B747-C3111D567498}" srcOrd="7" destOrd="0" presId="urn:microsoft.com/office/officeart/2005/8/layout/hProcess11"/>
    <dgm:cxn modelId="{8311B4F9-488A-4229-A13E-C1B000DC867A}" type="presParOf" srcId="{F19AF8D9-2EFE-476E-BC42-12234599BF6A}" destId="{C715FEC6-1474-4D2E-9E50-BB2E1C833D3D}" srcOrd="8" destOrd="0" presId="urn:microsoft.com/office/officeart/2005/8/layout/hProcess11"/>
    <dgm:cxn modelId="{E356B14D-1251-44DC-BBA2-0D6FAE8801E6}" type="presParOf" srcId="{C715FEC6-1474-4D2E-9E50-BB2E1C833D3D}" destId="{54BD611D-25DB-450E-AB61-D94056813F23}" srcOrd="0" destOrd="0" presId="urn:microsoft.com/office/officeart/2005/8/layout/hProcess11"/>
    <dgm:cxn modelId="{C8C1D12B-775E-4A33-8D6F-45963BF3A890}" type="presParOf" srcId="{C715FEC6-1474-4D2E-9E50-BB2E1C833D3D}" destId="{5A0CDB50-994B-4F2F-A739-2A987DA736C8}" srcOrd="1" destOrd="0" presId="urn:microsoft.com/office/officeart/2005/8/layout/hProcess11"/>
    <dgm:cxn modelId="{92B9408C-7B75-4ACB-9995-817403DCBF65}" type="presParOf" srcId="{C715FEC6-1474-4D2E-9E50-BB2E1C833D3D}" destId="{4B44E868-3194-4D01-90DD-AD78546425E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526D2F-F2D7-482E-B00C-663C0937C87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D783A94-EC47-4A28-8527-A3A529E889FE}">
      <dgm:prSet phldrT="[Texte]"/>
      <dgm:spPr/>
      <dgm:t>
        <a:bodyPr/>
        <a:lstStyle/>
        <a:p>
          <a:endParaRPr lang="fr-FR" dirty="0"/>
        </a:p>
      </dgm:t>
    </dgm:pt>
    <dgm:pt modelId="{BDE016BE-2476-4F04-A4E4-500CD38DCBE6}" type="parTrans" cxnId="{F90DD9E5-85B5-41D5-8296-6F23738C7D58}">
      <dgm:prSet/>
      <dgm:spPr/>
      <dgm:t>
        <a:bodyPr/>
        <a:lstStyle/>
        <a:p>
          <a:endParaRPr lang="fr-FR"/>
        </a:p>
      </dgm:t>
    </dgm:pt>
    <dgm:pt modelId="{45CB98C6-EEC5-4676-BD7A-B9D48AA74E7B}" type="sibTrans" cxnId="{F90DD9E5-85B5-41D5-8296-6F23738C7D58}">
      <dgm:prSet/>
      <dgm:spPr/>
      <dgm:t>
        <a:bodyPr/>
        <a:lstStyle/>
        <a:p>
          <a:endParaRPr lang="fr-FR"/>
        </a:p>
      </dgm:t>
    </dgm:pt>
    <dgm:pt modelId="{761CB519-931F-4F1A-8F25-CFFDE4799730}">
      <dgm:prSet phldrT="[Texte]" custT="1"/>
      <dgm:spPr/>
      <dgm:t>
        <a:bodyPr/>
        <a:lstStyle/>
        <a:p>
          <a:r>
            <a:rPr lang="fr-FR" sz="1800" b="1" dirty="0"/>
            <a:t>l’écriture cunéiforme</a:t>
          </a:r>
        </a:p>
        <a:p>
          <a:r>
            <a:rPr lang="fr-FR" sz="1800" b="0" dirty="0"/>
            <a:t>environ 3 300 avant JC</a:t>
          </a:r>
        </a:p>
      </dgm:t>
    </dgm:pt>
    <dgm:pt modelId="{2CF4233E-6075-46C3-8CA2-4F707D5DED67}" type="parTrans" cxnId="{47D728D3-53B5-4353-8D57-B338ED09C09A}">
      <dgm:prSet/>
      <dgm:spPr/>
      <dgm:t>
        <a:bodyPr/>
        <a:lstStyle/>
        <a:p>
          <a:endParaRPr lang="fr-FR"/>
        </a:p>
      </dgm:t>
    </dgm:pt>
    <dgm:pt modelId="{24C9378D-4060-43DD-B84E-76BF3A05781F}" type="sibTrans" cxnId="{47D728D3-53B5-4353-8D57-B338ED09C09A}">
      <dgm:prSet/>
      <dgm:spPr/>
      <dgm:t>
        <a:bodyPr/>
        <a:lstStyle/>
        <a:p>
          <a:endParaRPr lang="fr-FR"/>
        </a:p>
      </dgm:t>
    </dgm:pt>
    <dgm:pt modelId="{8A55E064-2205-4F51-AFE1-F343F376BCB2}">
      <dgm:prSet phldrT="[Texte]"/>
      <dgm:spPr/>
      <dgm:t>
        <a:bodyPr/>
        <a:lstStyle/>
        <a:p>
          <a:r>
            <a:rPr lang="fr-FR" dirty="0"/>
            <a:t>3..</a:t>
          </a:r>
        </a:p>
      </dgm:t>
    </dgm:pt>
    <dgm:pt modelId="{BFC029B0-4A97-4AA2-8A31-2795916C5290}" type="parTrans" cxnId="{945BAEF7-3C2D-4522-AB95-39C1DBDC7695}">
      <dgm:prSet/>
      <dgm:spPr/>
      <dgm:t>
        <a:bodyPr/>
        <a:lstStyle/>
        <a:p>
          <a:endParaRPr lang="fr-FR"/>
        </a:p>
      </dgm:t>
    </dgm:pt>
    <dgm:pt modelId="{A0ADB851-9445-49DC-AD7F-617B925A9495}" type="sibTrans" cxnId="{945BAEF7-3C2D-4522-AB95-39C1DBDC7695}">
      <dgm:prSet/>
      <dgm:spPr/>
      <dgm:t>
        <a:bodyPr/>
        <a:lstStyle/>
        <a:p>
          <a:endParaRPr lang="fr-FR"/>
        </a:p>
      </dgm:t>
    </dgm:pt>
    <dgm:pt modelId="{36A32D22-97A8-48FE-B801-0DA29D2847A2}">
      <dgm:prSet phldrT="[Texte]"/>
      <dgm:spPr/>
      <dgm:t>
        <a:bodyPr/>
        <a:lstStyle/>
        <a:p>
          <a:r>
            <a:rPr lang="fr-FR" dirty="0"/>
            <a:t>4.</a:t>
          </a:r>
        </a:p>
      </dgm:t>
    </dgm:pt>
    <dgm:pt modelId="{90BFA7A3-629E-434F-BD5D-176E6014EE3E}" type="parTrans" cxnId="{AD041492-A7B7-4BCC-9A54-2DE564A41FB9}">
      <dgm:prSet/>
      <dgm:spPr/>
      <dgm:t>
        <a:bodyPr/>
        <a:lstStyle/>
        <a:p>
          <a:endParaRPr lang="fr-FR"/>
        </a:p>
      </dgm:t>
    </dgm:pt>
    <dgm:pt modelId="{00B1A6D4-78C6-45B8-9BC2-7C23DC842AC7}" type="sibTrans" cxnId="{AD041492-A7B7-4BCC-9A54-2DE564A41FB9}">
      <dgm:prSet/>
      <dgm:spPr/>
      <dgm:t>
        <a:bodyPr/>
        <a:lstStyle/>
        <a:p>
          <a:endParaRPr lang="fr-FR"/>
        </a:p>
      </dgm:t>
    </dgm:pt>
    <dgm:pt modelId="{0BF03944-FCBE-4F15-883C-A90B155A89ED}">
      <dgm:prSet phldrT="[Texte]"/>
      <dgm:spPr/>
      <dgm:t>
        <a:bodyPr/>
        <a:lstStyle/>
        <a:p>
          <a:r>
            <a:rPr lang="fr-FR" dirty="0"/>
            <a:t>5.</a:t>
          </a:r>
        </a:p>
      </dgm:t>
    </dgm:pt>
    <dgm:pt modelId="{76ABB55C-D451-4537-942B-A44039AA651A}" type="parTrans" cxnId="{396C837B-3127-43B6-B0DC-1020D79FED34}">
      <dgm:prSet/>
      <dgm:spPr/>
      <dgm:t>
        <a:bodyPr/>
        <a:lstStyle/>
        <a:p>
          <a:endParaRPr lang="fr-FR"/>
        </a:p>
      </dgm:t>
    </dgm:pt>
    <dgm:pt modelId="{5F4103BE-6711-4A64-BEA8-13AE29A999FC}" type="sibTrans" cxnId="{396C837B-3127-43B6-B0DC-1020D79FED34}">
      <dgm:prSet/>
      <dgm:spPr/>
      <dgm:t>
        <a:bodyPr/>
        <a:lstStyle/>
        <a:p>
          <a:endParaRPr lang="fr-FR"/>
        </a:p>
      </dgm:t>
    </dgm:pt>
    <dgm:pt modelId="{4535BE45-F263-4F4D-95D4-71BC7A791F1D}" type="pres">
      <dgm:prSet presAssocID="{63526D2F-F2D7-482E-B00C-663C0937C873}" presName="Name0" presStyleCnt="0">
        <dgm:presLayoutVars>
          <dgm:dir/>
          <dgm:resizeHandles val="exact"/>
        </dgm:presLayoutVars>
      </dgm:prSet>
      <dgm:spPr/>
    </dgm:pt>
    <dgm:pt modelId="{D73C3BE3-A167-44A5-9539-47349C01A708}" type="pres">
      <dgm:prSet presAssocID="{63526D2F-F2D7-482E-B00C-663C0937C873}" presName="arrow" presStyleLbl="bgShp" presStyleIdx="0" presStyleCnt="1"/>
      <dgm:spPr/>
    </dgm:pt>
    <dgm:pt modelId="{F19AF8D9-2EFE-476E-BC42-12234599BF6A}" type="pres">
      <dgm:prSet presAssocID="{63526D2F-F2D7-482E-B00C-663C0937C873}" presName="points" presStyleCnt="0"/>
      <dgm:spPr/>
    </dgm:pt>
    <dgm:pt modelId="{677EF42F-01BC-440A-8860-F94E7FEFD75E}" type="pres">
      <dgm:prSet presAssocID="{7D783A94-EC47-4A28-8527-A3A529E889FE}" presName="compositeA" presStyleCnt="0"/>
      <dgm:spPr/>
    </dgm:pt>
    <dgm:pt modelId="{15360FE1-15B8-4D2C-B9EB-D8293BD29A45}" type="pres">
      <dgm:prSet presAssocID="{7D783A94-EC47-4A28-8527-A3A529E889FE}" presName="textA" presStyleLbl="revTx" presStyleIdx="0" presStyleCnt="5">
        <dgm:presLayoutVars>
          <dgm:bulletEnabled val="1"/>
        </dgm:presLayoutVars>
      </dgm:prSet>
      <dgm:spPr/>
    </dgm:pt>
    <dgm:pt modelId="{0A561D4C-0483-4D28-9B49-758D16CB038A}" type="pres">
      <dgm:prSet presAssocID="{7D783A94-EC47-4A28-8527-A3A529E889FE}" presName="circleA" presStyleLbl="node1" presStyleIdx="0" presStyleCnt="5"/>
      <dgm:spPr/>
    </dgm:pt>
    <dgm:pt modelId="{346F3394-9D96-4937-887E-7E342FBE60A7}" type="pres">
      <dgm:prSet presAssocID="{7D783A94-EC47-4A28-8527-A3A529E889FE}" presName="spaceA" presStyleCnt="0"/>
      <dgm:spPr/>
    </dgm:pt>
    <dgm:pt modelId="{FC3E9A0C-496E-4907-B444-71D3B2A8B292}" type="pres">
      <dgm:prSet presAssocID="{45CB98C6-EEC5-4676-BD7A-B9D48AA74E7B}" presName="space" presStyleCnt="0"/>
      <dgm:spPr/>
    </dgm:pt>
    <dgm:pt modelId="{5A47EC0A-9CAD-4E11-9129-C2C4A90549E1}" type="pres">
      <dgm:prSet presAssocID="{761CB519-931F-4F1A-8F25-CFFDE4799730}" presName="compositeB" presStyleCnt="0"/>
      <dgm:spPr/>
    </dgm:pt>
    <dgm:pt modelId="{4213123B-6491-4849-9AE2-E274D79A755F}" type="pres">
      <dgm:prSet presAssocID="{761CB519-931F-4F1A-8F25-CFFDE4799730}" presName="textB" presStyleLbl="revTx" presStyleIdx="1" presStyleCnt="5" custScaleX="143027">
        <dgm:presLayoutVars>
          <dgm:bulletEnabled val="1"/>
        </dgm:presLayoutVars>
      </dgm:prSet>
      <dgm:spPr/>
    </dgm:pt>
    <dgm:pt modelId="{56FD1883-5033-4CAA-A838-3DCE7BD9DB43}" type="pres">
      <dgm:prSet presAssocID="{761CB519-931F-4F1A-8F25-CFFDE4799730}" presName="circleB" presStyleLbl="node1" presStyleIdx="1" presStyleCnt="5"/>
      <dgm:spPr/>
    </dgm:pt>
    <dgm:pt modelId="{E62D4027-5034-4FA2-9408-6B3784941E20}" type="pres">
      <dgm:prSet presAssocID="{761CB519-931F-4F1A-8F25-CFFDE4799730}" presName="spaceB" presStyleCnt="0"/>
      <dgm:spPr/>
    </dgm:pt>
    <dgm:pt modelId="{0C96F781-2661-4ACF-8FEF-EFA022F1F82B}" type="pres">
      <dgm:prSet presAssocID="{24C9378D-4060-43DD-B84E-76BF3A05781F}" presName="space" presStyleCnt="0"/>
      <dgm:spPr/>
    </dgm:pt>
    <dgm:pt modelId="{27A4F712-BAD7-426B-BC76-9E5104F2562E}" type="pres">
      <dgm:prSet presAssocID="{8A55E064-2205-4F51-AFE1-F343F376BCB2}" presName="compositeA" presStyleCnt="0"/>
      <dgm:spPr/>
    </dgm:pt>
    <dgm:pt modelId="{ACA77AEE-048B-4839-A313-4B0A59BD9230}" type="pres">
      <dgm:prSet presAssocID="{8A55E064-2205-4F51-AFE1-F343F376BCB2}" presName="textA" presStyleLbl="revTx" presStyleIdx="2" presStyleCnt="5">
        <dgm:presLayoutVars>
          <dgm:bulletEnabled val="1"/>
        </dgm:presLayoutVars>
      </dgm:prSet>
      <dgm:spPr/>
    </dgm:pt>
    <dgm:pt modelId="{96559FEE-411D-487A-BC3B-49B776529140}" type="pres">
      <dgm:prSet presAssocID="{8A55E064-2205-4F51-AFE1-F343F376BCB2}" presName="circleA" presStyleLbl="node1" presStyleIdx="2" presStyleCnt="5"/>
      <dgm:spPr/>
    </dgm:pt>
    <dgm:pt modelId="{5EB58B45-F981-4F4A-A774-B2BC5821DE78}" type="pres">
      <dgm:prSet presAssocID="{8A55E064-2205-4F51-AFE1-F343F376BCB2}" presName="spaceA" presStyleCnt="0"/>
      <dgm:spPr/>
    </dgm:pt>
    <dgm:pt modelId="{F18B4591-5B65-48B3-B102-A51E1766C46D}" type="pres">
      <dgm:prSet presAssocID="{A0ADB851-9445-49DC-AD7F-617B925A9495}" presName="space" presStyleCnt="0"/>
      <dgm:spPr/>
    </dgm:pt>
    <dgm:pt modelId="{B5C22BD4-B0E6-42F4-A015-122E91BBEC1A}" type="pres">
      <dgm:prSet presAssocID="{36A32D22-97A8-48FE-B801-0DA29D2847A2}" presName="compositeB" presStyleCnt="0"/>
      <dgm:spPr/>
    </dgm:pt>
    <dgm:pt modelId="{BA9A6258-56CE-41BA-8A93-A205AEA0EDC2}" type="pres">
      <dgm:prSet presAssocID="{36A32D22-97A8-48FE-B801-0DA29D2847A2}" presName="textB" presStyleLbl="revTx" presStyleIdx="3" presStyleCnt="5">
        <dgm:presLayoutVars>
          <dgm:bulletEnabled val="1"/>
        </dgm:presLayoutVars>
      </dgm:prSet>
      <dgm:spPr/>
    </dgm:pt>
    <dgm:pt modelId="{97C404BF-2745-4CEC-9667-5DD6FEBDE0F4}" type="pres">
      <dgm:prSet presAssocID="{36A32D22-97A8-48FE-B801-0DA29D2847A2}" presName="circleB" presStyleLbl="node1" presStyleIdx="3" presStyleCnt="5"/>
      <dgm:spPr/>
    </dgm:pt>
    <dgm:pt modelId="{30E7FE7C-E28F-4DFD-B323-ACAA5FDD625F}" type="pres">
      <dgm:prSet presAssocID="{36A32D22-97A8-48FE-B801-0DA29D2847A2}" presName="spaceB" presStyleCnt="0"/>
      <dgm:spPr/>
    </dgm:pt>
    <dgm:pt modelId="{364D0E6B-8889-40E0-B747-C3111D567498}" type="pres">
      <dgm:prSet presAssocID="{00B1A6D4-78C6-45B8-9BC2-7C23DC842AC7}" presName="space" presStyleCnt="0"/>
      <dgm:spPr/>
    </dgm:pt>
    <dgm:pt modelId="{C715FEC6-1474-4D2E-9E50-BB2E1C833D3D}" type="pres">
      <dgm:prSet presAssocID="{0BF03944-FCBE-4F15-883C-A90B155A89ED}" presName="compositeA" presStyleCnt="0"/>
      <dgm:spPr/>
    </dgm:pt>
    <dgm:pt modelId="{54BD611D-25DB-450E-AB61-D94056813F23}" type="pres">
      <dgm:prSet presAssocID="{0BF03944-FCBE-4F15-883C-A90B155A89ED}" presName="textA" presStyleLbl="revTx" presStyleIdx="4" presStyleCnt="5">
        <dgm:presLayoutVars>
          <dgm:bulletEnabled val="1"/>
        </dgm:presLayoutVars>
      </dgm:prSet>
      <dgm:spPr/>
    </dgm:pt>
    <dgm:pt modelId="{5A0CDB50-994B-4F2F-A739-2A987DA736C8}" type="pres">
      <dgm:prSet presAssocID="{0BF03944-FCBE-4F15-883C-A90B155A89ED}" presName="circleA" presStyleLbl="node1" presStyleIdx="4" presStyleCnt="5"/>
      <dgm:spPr/>
    </dgm:pt>
    <dgm:pt modelId="{4B44E868-3194-4D01-90DD-AD78546425E7}" type="pres">
      <dgm:prSet presAssocID="{0BF03944-FCBE-4F15-883C-A90B155A89ED}" presName="spaceA" presStyleCnt="0"/>
      <dgm:spPr/>
    </dgm:pt>
  </dgm:ptLst>
  <dgm:cxnLst>
    <dgm:cxn modelId="{E17CB433-7416-4A70-A800-4D0C0FA8E634}" type="presOf" srcId="{36A32D22-97A8-48FE-B801-0DA29D2847A2}" destId="{BA9A6258-56CE-41BA-8A93-A205AEA0EDC2}" srcOrd="0" destOrd="0" presId="urn:microsoft.com/office/officeart/2005/8/layout/hProcess11"/>
    <dgm:cxn modelId="{BBC91A45-1CBA-4658-96A1-81B0A2AFA2C7}" type="presOf" srcId="{8A55E064-2205-4F51-AFE1-F343F376BCB2}" destId="{ACA77AEE-048B-4839-A313-4B0A59BD9230}" srcOrd="0" destOrd="0" presId="urn:microsoft.com/office/officeart/2005/8/layout/hProcess11"/>
    <dgm:cxn modelId="{13C7D855-0638-40D5-940B-0FC46912173A}" type="presOf" srcId="{63526D2F-F2D7-482E-B00C-663C0937C873}" destId="{4535BE45-F263-4F4D-95D4-71BC7A791F1D}" srcOrd="0" destOrd="0" presId="urn:microsoft.com/office/officeart/2005/8/layout/hProcess11"/>
    <dgm:cxn modelId="{F36B6E58-264E-43EC-BB0C-8BDA85D9BCDB}" type="presOf" srcId="{7D783A94-EC47-4A28-8527-A3A529E889FE}" destId="{15360FE1-15B8-4D2C-B9EB-D8293BD29A45}" srcOrd="0" destOrd="0" presId="urn:microsoft.com/office/officeart/2005/8/layout/hProcess11"/>
    <dgm:cxn modelId="{396C837B-3127-43B6-B0DC-1020D79FED34}" srcId="{63526D2F-F2D7-482E-B00C-663C0937C873}" destId="{0BF03944-FCBE-4F15-883C-A90B155A89ED}" srcOrd="4" destOrd="0" parTransId="{76ABB55C-D451-4537-942B-A44039AA651A}" sibTransId="{5F4103BE-6711-4A64-BEA8-13AE29A999FC}"/>
    <dgm:cxn modelId="{AD041492-A7B7-4BCC-9A54-2DE564A41FB9}" srcId="{63526D2F-F2D7-482E-B00C-663C0937C873}" destId="{36A32D22-97A8-48FE-B801-0DA29D2847A2}" srcOrd="3" destOrd="0" parTransId="{90BFA7A3-629E-434F-BD5D-176E6014EE3E}" sibTransId="{00B1A6D4-78C6-45B8-9BC2-7C23DC842AC7}"/>
    <dgm:cxn modelId="{75CA96CE-E4E7-4298-9AD8-C31952183A16}" type="presOf" srcId="{761CB519-931F-4F1A-8F25-CFFDE4799730}" destId="{4213123B-6491-4849-9AE2-E274D79A755F}" srcOrd="0" destOrd="0" presId="urn:microsoft.com/office/officeart/2005/8/layout/hProcess11"/>
    <dgm:cxn modelId="{47D728D3-53B5-4353-8D57-B338ED09C09A}" srcId="{63526D2F-F2D7-482E-B00C-663C0937C873}" destId="{761CB519-931F-4F1A-8F25-CFFDE4799730}" srcOrd="1" destOrd="0" parTransId="{2CF4233E-6075-46C3-8CA2-4F707D5DED67}" sibTransId="{24C9378D-4060-43DD-B84E-76BF3A05781F}"/>
    <dgm:cxn modelId="{F90DD9E5-85B5-41D5-8296-6F23738C7D58}" srcId="{63526D2F-F2D7-482E-B00C-663C0937C873}" destId="{7D783A94-EC47-4A28-8527-A3A529E889FE}" srcOrd="0" destOrd="0" parTransId="{BDE016BE-2476-4F04-A4E4-500CD38DCBE6}" sibTransId="{45CB98C6-EEC5-4676-BD7A-B9D48AA74E7B}"/>
    <dgm:cxn modelId="{945BAEF7-3C2D-4522-AB95-39C1DBDC7695}" srcId="{63526D2F-F2D7-482E-B00C-663C0937C873}" destId="{8A55E064-2205-4F51-AFE1-F343F376BCB2}" srcOrd="2" destOrd="0" parTransId="{BFC029B0-4A97-4AA2-8A31-2795916C5290}" sibTransId="{A0ADB851-9445-49DC-AD7F-617B925A9495}"/>
    <dgm:cxn modelId="{61A405F8-209A-483B-8579-FC3E9136A5DB}" type="presOf" srcId="{0BF03944-FCBE-4F15-883C-A90B155A89ED}" destId="{54BD611D-25DB-450E-AB61-D94056813F23}" srcOrd="0" destOrd="0" presId="urn:microsoft.com/office/officeart/2005/8/layout/hProcess11"/>
    <dgm:cxn modelId="{81470D1C-38B1-4C90-A2BB-6DE1AB1C0921}" type="presParOf" srcId="{4535BE45-F263-4F4D-95D4-71BC7A791F1D}" destId="{D73C3BE3-A167-44A5-9539-47349C01A708}" srcOrd="0" destOrd="0" presId="urn:microsoft.com/office/officeart/2005/8/layout/hProcess11"/>
    <dgm:cxn modelId="{80A58995-13CE-4EB9-BEF1-2864D1E80703}" type="presParOf" srcId="{4535BE45-F263-4F4D-95D4-71BC7A791F1D}" destId="{F19AF8D9-2EFE-476E-BC42-12234599BF6A}" srcOrd="1" destOrd="0" presId="urn:microsoft.com/office/officeart/2005/8/layout/hProcess11"/>
    <dgm:cxn modelId="{C07CC305-98AD-4658-B6C2-4E877714359C}" type="presParOf" srcId="{F19AF8D9-2EFE-476E-BC42-12234599BF6A}" destId="{677EF42F-01BC-440A-8860-F94E7FEFD75E}" srcOrd="0" destOrd="0" presId="urn:microsoft.com/office/officeart/2005/8/layout/hProcess11"/>
    <dgm:cxn modelId="{E5850B5E-10FF-4E5A-BE9C-4C7926504ED6}" type="presParOf" srcId="{677EF42F-01BC-440A-8860-F94E7FEFD75E}" destId="{15360FE1-15B8-4D2C-B9EB-D8293BD29A45}" srcOrd="0" destOrd="0" presId="urn:microsoft.com/office/officeart/2005/8/layout/hProcess11"/>
    <dgm:cxn modelId="{7B2E4474-8BD8-4E55-92A8-934ED62C74FF}" type="presParOf" srcId="{677EF42F-01BC-440A-8860-F94E7FEFD75E}" destId="{0A561D4C-0483-4D28-9B49-758D16CB038A}" srcOrd="1" destOrd="0" presId="urn:microsoft.com/office/officeart/2005/8/layout/hProcess11"/>
    <dgm:cxn modelId="{8F4BDE60-C944-4760-BB6F-7D64AFA889D8}" type="presParOf" srcId="{677EF42F-01BC-440A-8860-F94E7FEFD75E}" destId="{346F3394-9D96-4937-887E-7E342FBE60A7}" srcOrd="2" destOrd="0" presId="urn:microsoft.com/office/officeart/2005/8/layout/hProcess11"/>
    <dgm:cxn modelId="{4E6785FA-6035-4D0A-AAC4-65C9240D3B92}" type="presParOf" srcId="{F19AF8D9-2EFE-476E-BC42-12234599BF6A}" destId="{FC3E9A0C-496E-4907-B444-71D3B2A8B292}" srcOrd="1" destOrd="0" presId="urn:microsoft.com/office/officeart/2005/8/layout/hProcess11"/>
    <dgm:cxn modelId="{CC2E5342-BC46-4159-91F7-85BAFA34BE48}" type="presParOf" srcId="{F19AF8D9-2EFE-476E-BC42-12234599BF6A}" destId="{5A47EC0A-9CAD-4E11-9129-C2C4A90549E1}" srcOrd="2" destOrd="0" presId="urn:microsoft.com/office/officeart/2005/8/layout/hProcess11"/>
    <dgm:cxn modelId="{66D0F868-1250-4537-B122-97FEBBD64595}" type="presParOf" srcId="{5A47EC0A-9CAD-4E11-9129-C2C4A90549E1}" destId="{4213123B-6491-4849-9AE2-E274D79A755F}" srcOrd="0" destOrd="0" presId="urn:microsoft.com/office/officeart/2005/8/layout/hProcess11"/>
    <dgm:cxn modelId="{CC22D569-81EB-45D4-AAFB-E1BB57BC9385}" type="presParOf" srcId="{5A47EC0A-9CAD-4E11-9129-C2C4A90549E1}" destId="{56FD1883-5033-4CAA-A838-3DCE7BD9DB43}" srcOrd="1" destOrd="0" presId="urn:microsoft.com/office/officeart/2005/8/layout/hProcess11"/>
    <dgm:cxn modelId="{6B74CC1E-4993-4AC2-B79D-459B021EDA56}" type="presParOf" srcId="{5A47EC0A-9CAD-4E11-9129-C2C4A90549E1}" destId="{E62D4027-5034-4FA2-9408-6B3784941E20}" srcOrd="2" destOrd="0" presId="urn:microsoft.com/office/officeart/2005/8/layout/hProcess11"/>
    <dgm:cxn modelId="{CA597394-F4B9-4CF7-A42F-08E7F826B3F7}" type="presParOf" srcId="{F19AF8D9-2EFE-476E-BC42-12234599BF6A}" destId="{0C96F781-2661-4ACF-8FEF-EFA022F1F82B}" srcOrd="3" destOrd="0" presId="urn:microsoft.com/office/officeart/2005/8/layout/hProcess11"/>
    <dgm:cxn modelId="{3A7D3339-3DC6-457C-9F02-3D076C893A65}" type="presParOf" srcId="{F19AF8D9-2EFE-476E-BC42-12234599BF6A}" destId="{27A4F712-BAD7-426B-BC76-9E5104F2562E}" srcOrd="4" destOrd="0" presId="urn:microsoft.com/office/officeart/2005/8/layout/hProcess11"/>
    <dgm:cxn modelId="{49415246-0A0B-4034-90B8-F707BAB75977}" type="presParOf" srcId="{27A4F712-BAD7-426B-BC76-9E5104F2562E}" destId="{ACA77AEE-048B-4839-A313-4B0A59BD9230}" srcOrd="0" destOrd="0" presId="urn:microsoft.com/office/officeart/2005/8/layout/hProcess11"/>
    <dgm:cxn modelId="{8877368B-1324-4CD0-B236-A38DF1C917EC}" type="presParOf" srcId="{27A4F712-BAD7-426B-BC76-9E5104F2562E}" destId="{96559FEE-411D-487A-BC3B-49B776529140}" srcOrd="1" destOrd="0" presId="urn:microsoft.com/office/officeart/2005/8/layout/hProcess11"/>
    <dgm:cxn modelId="{28B2DC64-433F-40DE-8D77-65A0F2CB5B4E}" type="presParOf" srcId="{27A4F712-BAD7-426B-BC76-9E5104F2562E}" destId="{5EB58B45-F981-4F4A-A774-B2BC5821DE78}" srcOrd="2" destOrd="0" presId="urn:microsoft.com/office/officeart/2005/8/layout/hProcess11"/>
    <dgm:cxn modelId="{69A441FA-B38A-4049-9F72-9B28D1E1105C}" type="presParOf" srcId="{F19AF8D9-2EFE-476E-BC42-12234599BF6A}" destId="{F18B4591-5B65-48B3-B102-A51E1766C46D}" srcOrd="5" destOrd="0" presId="urn:microsoft.com/office/officeart/2005/8/layout/hProcess11"/>
    <dgm:cxn modelId="{D0B87E32-37F4-4191-8F1F-604515392A91}" type="presParOf" srcId="{F19AF8D9-2EFE-476E-BC42-12234599BF6A}" destId="{B5C22BD4-B0E6-42F4-A015-122E91BBEC1A}" srcOrd="6" destOrd="0" presId="urn:microsoft.com/office/officeart/2005/8/layout/hProcess11"/>
    <dgm:cxn modelId="{39BD5EB5-BD41-419D-98D8-87705106BA3B}" type="presParOf" srcId="{B5C22BD4-B0E6-42F4-A015-122E91BBEC1A}" destId="{BA9A6258-56CE-41BA-8A93-A205AEA0EDC2}" srcOrd="0" destOrd="0" presId="urn:microsoft.com/office/officeart/2005/8/layout/hProcess11"/>
    <dgm:cxn modelId="{79223B05-71A1-41D1-A28C-09FED66FBED0}" type="presParOf" srcId="{B5C22BD4-B0E6-42F4-A015-122E91BBEC1A}" destId="{97C404BF-2745-4CEC-9667-5DD6FEBDE0F4}" srcOrd="1" destOrd="0" presId="urn:microsoft.com/office/officeart/2005/8/layout/hProcess11"/>
    <dgm:cxn modelId="{0776C418-C00B-43AB-AA41-C844C5DA01E5}" type="presParOf" srcId="{B5C22BD4-B0E6-42F4-A015-122E91BBEC1A}" destId="{30E7FE7C-E28F-4DFD-B323-ACAA5FDD625F}" srcOrd="2" destOrd="0" presId="urn:microsoft.com/office/officeart/2005/8/layout/hProcess11"/>
    <dgm:cxn modelId="{5EC7E15F-7135-4D96-AC07-235DFCB94A20}" type="presParOf" srcId="{F19AF8D9-2EFE-476E-BC42-12234599BF6A}" destId="{364D0E6B-8889-40E0-B747-C3111D567498}" srcOrd="7" destOrd="0" presId="urn:microsoft.com/office/officeart/2005/8/layout/hProcess11"/>
    <dgm:cxn modelId="{8311B4F9-488A-4229-A13E-C1B000DC867A}" type="presParOf" srcId="{F19AF8D9-2EFE-476E-BC42-12234599BF6A}" destId="{C715FEC6-1474-4D2E-9E50-BB2E1C833D3D}" srcOrd="8" destOrd="0" presId="urn:microsoft.com/office/officeart/2005/8/layout/hProcess11"/>
    <dgm:cxn modelId="{E356B14D-1251-44DC-BBA2-0D6FAE8801E6}" type="presParOf" srcId="{C715FEC6-1474-4D2E-9E50-BB2E1C833D3D}" destId="{54BD611D-25DB-450E-AB61-D94056813F23}" srcOrd="0" destOrd="0" presId="urn:microsoft.com/office/officeart/2005/8/layout/hProcess11"/>
    <dgm:cxn modelId="{C8C1D12B-775E-4A33-8D6F-45963BF3A890}" type="presParOf" srcId="{C715FEC6-1474-4D2E-9E50-BB2E1C833D3D}" destId="{5A0CDB50-994B-4F2F-A739-2A987DA736C8}" srcOrd="1" destOrd="0" presId="urn:microsoft.com/office/officeart/2005/8/layout/hProcess11"/>
    <dgm:cxn modelId="{92B9408C-7B75-4ACB-9995-817403DCBF65}" type="presParOf" srcId="{C715FEC6-1474-4D2E-9E50-BB2E1C833D3D}" destId="{4B44E868-3194-4D01-90DD-AD78546425E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526D2F-F2D7-482E-B00C-663C0937C87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D783A94-EC47-4A28-8527-A3A529E889FE}">
      <dgm:prSet phldrT="[Texte]"/>
      <dgm:spPr/>
      <dgm:t>
        <a:bodyPr/>
        <a:lstStyle/>
        <a:p>
          <a:endParaRPr lang="fr-FR" dirty="0"/>
        </a:p>
      </dgm:t>
    </dgm:pt>
    <dgm:pt modelId="{BDE016BE-2476-4F04-A4E4-500CD38DCBE6}" type="parTrans" cxnId="{F90DD9E5-85B5-41D5-8296-6F23738C7D58}">
      <dgm:prSet/>
      <dgm:spPr/>
      <dgm:t>
        <a:bodyPr/>
        <a:lstStyle/>
        <a:p>
          <a:endParaRPr lang="fr-FR"/>
        </a:p>
      </dgm:t>
    </dgm:pt>
    <dgm:pt modelId="{45CB98C6-EEC5-4676-BD7A-B9D48AA74E7B}" type="sibTrans" cxnId="{F90DD9E5-85B5-41D5-8296-6F23738C7D58}">
      <dgm:prSet/>
      <dgm:spPr/>
      <dgm:t>
        <a:bodyPr/>
        <a:lstStyle/>
        <a:p>
          <a:endParaRPr lang="fr-FR"/>
        </a:p>
      </dgm:t>
    </dgm:pt>
    <dgm:pt modelId="{761CB519-931F-4F1A-8F25-CFFDE4799730}">
      <dgm:prSet phldrT="[Texte]" custT="1"/>
      <dgm:spPr/>
      <dgm:t>
        <a:bodyPr/>
        <a:lstStyle/>
        <a:p>
          <a:r>
            <a:rPr lang="fr-FR" sz="1800" b="1" dirty="0"/>
            <a:t>l’écriture cunéiforme</a:t>
          </a:r>
        </a:p>
        <a:p>
          <a:r>
            <a:rPr lang="fr-FR" sz="1800" b="0" dirty="0"/>
            <a:t>environ 3 300 avant JC</a:t>
          </a:r>
        </a:p>
      </dgm:t>
    </dgm:pt>
    <dgm:pt modelId="{2CF4233E-6075-46C3-8CA2-4F707D5DED67}" type="parTrans" cxnId="{47D728D3-53B5-4353-8D57-B338ED09C09A}">
      <dgm:prSet/>
      <dgm:spPr/>
      <dgm:t>
        <a:bodyPr/>
        <a:lstStyle/>
        <a:p>
          <a:endParaRPr lang="fr-FR"/>
        </a:p>
      </dgm:t>
    </dgm:pt>
    <dgm:pt modelId="{24C9378D-4060-43DD-B84E-76BF3A05781F}" type="sibTrans" cxnId="{47D728D3-53B5-4353-8D57-B338ED09C09A}">
      <dgm:prSet/>
      <dgm:spPr/>
      <dgm:t>
        <a:bodyPr/>
        <a:lstStyle/>
        <a:p>
          <a:endParaRPr lang="fr-FR"/>
        </a:p>
      </dgm:t>
    </dgm:pt>
    <dgm:pt modelId="{8A55E064-2205-4F51-AFE1-F343F376BCB2}">
      <dgm:prSet phldrT="[Texte]" custT="1"/>
      <dgm:spPr/>
      <dgm:t>
        <a:bodyPr/>
        <a:lstStyle/>
        <a:p>
          <a:r>
            <a:rPr lang="fr-FR" sz="1800" b="1" dirty="0"/>
            <a:t>les hiéroglyphes et les idéogrammes chinois</a:t>
          </a:r>
        </a:p>
        <a:p>
          <a:r>
            <a:rPr lang="fr-FR" sz="1400" dirty="0"/>
            <a:t>environ 3 000 avant JC</a:t>
          </a:r>
        </a:p>
      </dgm:t>
    </dgm:pt>
    <dgm:pt modelId="{BFC029B0-4A97-4AA2-8A31-2795916C5290}" type="parTrans" cxnId="{945BAEF7-3C2D-4522-AB95-39C1DBDC7695}">
      <dgm:prSet/>
      <dgm:spPr/>
      <dgm:t>
        <a:bodyPr/>
        <a:lstStyle/>
        <a:p>
          <a:endParaRPr lang="fr-FR"/>
        </a:p>
      </dgm:t>
    </dgm:pt>
    <dgm:pt modelId="{A0ADB851-9445-49DC-AD7F-617B925A9495}" type="sibTrans" cxnId="{945BAEF7-3C2D-4522-AB95-39C1DBDC7695}">
      <dgm:prSet/>
      <dgm:spPr/>
      <dgm:t>
        <a:bodyPr/>
        <a:lstStyle/>
        <a:p>
          <a:endParaRPr lang="fr-FR"/>
        </a:p>
      </dgm:t>
    </dgm:pt>
    <dgm:pt modelId="{36A32D22-97A8-48FE-B801-0DA29D2847A2}">
      <dgm:prSet phldrT="[Texte]"/>
      <dgm:spPr/>
      <dgm:t>
        <a:bodyPr/>
        <a:lstStyle/>
        <a:p>
          <a:r>
            <a:rPr lang="fr-FR" dirty="0"/>
            <a:t>4.</a:t>
          </a:r>
        </a:p>
      </dgm:t>
    </dgm:pt>
    <dgm:pt modelId="{90BFA7A3-629E-434F-BD5D-176E6014EE3E}" type="parTrans" cxnId="{AD041492-A7B7-4BCC-9A54-2DE564A41FB9}">
      <dgm:prSet/>
      <dgm:spPr/>
      <dgm:t>
        <a:bodyPr/>
        <a:lstStyle/>
        <a:p>
          <a:endParaRPr lang="fr-FR"/>
        </a:p>
      </dgm:t>
    </dgm:pt>
    <dgm:pt modelId="{00B1A6D4-78C6-45B8-9BC2-7C23DC842AC7}" type="sibTrans" cxnId="{AD041492-A7B7-4BCC-9A54-2DE564A41FB9}">
      <dgm:prSet/>
      <dgm:spPr/>
      <dgm:t>
        <a:bodyPr/>
        <a:lstStyle/>
        <a:p>
          <a:endParaRPr lang="fr-FR"/>
        </a:p>
      </dgm:t>
    </dgm:pt>
    <dgm:pt modelId="{0BF03944-FCBE-4F15-883C-A90B155A89ED}">
      <dgm:prSet phldrT="[Texte]"/>
      <dgm:spPr/>
      <dgm:t>
        <a:bodyPr/>
        <a:lstStyle/>
        <a:p>
          <a:r>
            <a:rPr lang="fr-FR" dirty="0"/>
            <a:t>5.</a:t>
          </a:r>
        </a:p>
      </dgm:t>
    </dgm:pt>
    <dgm:pt modelId="{76ABB55C-D451-4537-942B-A44039AA651A}" type="parTrans" cxnId="{396C837B-3127-43B6-B0DC-1020D79FED34}">
      <dgm:prSet/>
      <dgm:spPr/>
      <dgm:t>
        <a:bodyPr/>
        <a:lstStyle/>
        <a:p>
          <a:endParaRPr lang="fr-FR"/>
        </a:p>
      </dgm:t>
    </dgm:pt>
    <dgm:pt modelId="{5F4103BE-6711-4A64-BEA8-13AE29A999FC}" type="sibTrans" cxnId="{396C837B-3127-43B6-B0DC-1020D79FED34}">
      <dgm:prSet/>
      <dgm:spPr/>
      <dgm:t>
        <a:bodyPr/>
        <a:lstStyle/>
        <a:p>
          <a:endParaRPr lang="fr-FR"/>
        </a:p>
      </dgm:t>
    </dgm:pt>
    <dgm:pt modelId="{4535BE45-F263-4F4D-95D4-71BC7A791F1D}" type="pres">
      <dgm:prSet presAssocID="{63526D2F-F2D7-482E-B00C-663C0937C873}" presName="Name0" presStyleCnt="0">
        <dgm:presLayoutVars>
          <dgm:dir/>
          <dgm:resizeHandles val="exact"/>
        </dgm:presLayoutVars>
      </dgm:prSet>
      <dgm:spPr/>
    </dgm:pt>
    <dgm:pt modelId="{D73C3BE3-A167-44A5-9539-47349C01A708}" type="pres">
      <dgm:prSet presAssocID="{63526D2F-F2D7-482E-B00C-663C0937C873}" presName="arrow" presStyleLbl="bgShp" presStyleIdx="0" presStyleCnt="1"/>
      <dgm:spPr/>
    </dgm:pt>
    <dgm:pt modelId="{F19AF8D9-2EFE-476E-BC42-12234599BF6A}" type="pres">
      <dgm:prSet presAssocID="{63526D2F-F2D7-482E-B00C-663C0937C873}" presName="points" presStyleCnt="0"/>
      <dgm:spPr/>
    </dgm:pt>
    <dgm:pt modelId="{677EF42F-01BC-440A-8860-F94E7FEFD75E}" type="pres">
      <dgm:prSet presAssocID="{7D783A94-EC47-4A28-8527-A3A529E889FE}" presName="compositeA" presStyleCnt="0"/>
      <dgm:spPr/>
    </dgm:pt>
    <dgm:pt modelId="{15360FE1-15B8-4D2C-B9EB-D8293BD29A45}" type="pres">
      <dgm:prSet presAssocID="{7D783A94-EC47-4A28-8527-A3A529E889FE}" presName="textA" presStyleLbl="revTx" presStyleIdx="0" presStyleCnt="5">
        <dgm:presLayoutVars>
          <dgm:bulletEnabled val="1"/>
        </dgm:presLayoutVars>
      </dgm:prSet>
      <dgm:spPr/>
    </dgm:pt>
    <dgm:pt modelId="{0A561D4C-0483-4D28-9B49-758D16CB038A}" type="pres">
      <dgm:prSet presAssocID="{7D783A94-EC47-4A28-8527-A3A529E889FE}" presName="circleA" presStyleLbl="node1" presStyleIdx="0" presStyleCnt="5"/>
      <dgm:spPr/>
    </dgm:pt>
    <dgm:pt modelId="{346F3394-9D96-4937-887E-7E342FBE60A7}" type="pres">
      <dgm:prSet presAssocID="{7D783A94-EC47-4A28-8527-A3A529E889FE}" presName="spaceA" presStyleCnt="0"/>
      <dgm:spPr/>
    </dgm:pt>
    <dgm:pt modelId="{FC3E9A0C-496E-4907-B444-71D3B2A8B292}" type="pres">
      <dgm:prSet presAssocID="{45CB98C6-EEC5-4676-BD7A-B9D48AA74E7B}" presName="space" presStyleCnt="0"/>
      <dgm:spPr/>
    </dgm:pt>
    <dgm:pt modelId="{5A47EC0A-9CAD-4E11-9129-C2C4A90549E1}" type="pres">
      <dgm:prSet presAssocID="{761CB519-931F-4F1A-8F25-CFFDE4799730}" presName="compositeB" presStyleCnt="0"/>
      <dgm:spPr/>
    </dgm:pt>
    <dgm:pt modelId="{4213123B-6491-4849-9AE2-E274D79A755F}" type="pres">
      <dgm:prSet presAssocID="{761CB519-931F-4F1A-8F25-CFFDE4799730}" presName="textB" presStyleLbl="revTx" presStyleIdx="1" presStyleCnt="5" custScaleX="143027">
        <dgm:presLayoutVars>
          <dgm:bulletEnabled val="1"/>
        </dgm:presLayoutVars>
      </dgm:prSet>
      <dgm:spPr/>
    </dgm:pt>
    <dgm:pt modelId="{56FD1883-5033-4CAA-A838-3DCE7BD9DB43}" type="pres">
      <dgm:prSet presAssocID="{761CB519-931F-4F1A-8F25-CFFDE4799730}" presName="circleB" presStyleLbl="node1" presStyleIdx="1" presStyleCnt="5"/>
      <dgm:spPr/>
    </dgm:pt>
    <dgm:pt modelId="{E62D4027-5034-4FA2-9408-6B3784941E20}" type="pres">
      <dgm:prSet presAssocID="{761CB519-931F-4F1A-8F25-CFFDE4799730}" presName="spaceB" presStyleCnt="0"/>
      <dgm:spPr/>
    </dgm:pt>
    <dgm:pt modelId="{0C96F781-2661-4ACF-8FEF-EFA022F1F82B}" type="pres">
      <dgm:prSet presAssocID="{24C9378D-4060-43DD-B84E-76BF3A05781F}" presName="space" presStyleCnt="0"/>
      <dgm:spPr/>
    </dgm:pt>
    <dgm:pt modelId="{27A4F712-BAD7-426B-BC76-9E5104F2562E}" type="pres">
      <dgm:prSet presAssocID="{8A55E064-2205-4F51-AFE1-F343F376BCB2}" presName="compositeA" presStyleCnt="0"/>
      <dgm:spPr/>
    </dgm:pt>
    <dgm:pt modelId="{ACA77AEE-048B-4839-A313-4B0A59BD9230}" type="pres">
      <dgm:prSet presAssocID="{8A55E064-2205-4F51-AFE1-F343F376BCB2}" presName="textA" presStyleLbl="revTx" presStyleIdx="2" presStyleCnt="5" custScaleX="194172">
        <dgm:presLayoutVars>
          <dgm:bulletEnabled val="1"/>
        </dgm:presLayoutVars>
      </dgm:prSet>
      <dgm:spPr/>
    </dgm:pt>
    <dgm:pt modelId="{96559FEE-411D-487A-BC3B-49B776529140}" type="pres">
      <dgm:prSet presAssocID="{8A55E064-2205-4F51-AFE1-F343F376BCB2}" presName="circleA" presStyleLbl="node1" presStyleIdx="2" presStyleCnt="5"/>
      <dgm:spPr/>
    </dgm:pt>
    <dgm:pt modelId="{5EB58B45-F981-4F4A-A774-B2BC5821DE78}" type="pres">
      <dgm:prSet presAssocID="{8A55E064-2205-4F51-AFE1-F343F376BCB2}" presName="spaceA" presStyleCnt="0"/>
      <dgm:spPr/>
    </dgm:pt>
    <dgm:pt modelId="{F18B4591-5B65-48B3-B102-A51E1766C46D}" type="pres">
      <dgm:prSet presAssocID="{A0ADB851-9445-49DC-AD7F-617B925A9495}" presName="space" presStyleCnt="0"/>
      <dgm:spPr/>
    </dgm:pt>
    <dgm:pt modelId="{B5C22BD4-B0E6-42F4-A015-122E91BBEC1A}" type="pres">
      <dgm:prSet presAssocID="{36A32D22-97A8-48FE-B801-0DA29D2847A2}" presName="compositeB" presStyleCnt="0"/>
      <dgm:spPr/>
    </dgm:pt>
    <dgm:pt modelId="{BA9A6258-56CE-41BA-8A93-A205AEA0EDC2}" type="pres">
      <dgm:prSet presAssocID="{36A32D22-97A8-48FE-B801-0DA29D2847A2}" presName="textB" presStyleLbl="revTx" presStyleIdx="3" presStyleCnt="5">
        <dgm:presLayoutVars>
          <dgm:bulletEnabled val="1"/>
        </dgm:presLayoutVars>
      </dgm:prSet>
      <dgm:spPr/>
    </dgm:pt>
    <dgm:pt modelId="{97C404BF-2745-4CEC-9667-5DD6FEBDE0F4}" type="pres">
      <dgm:prSet presAssocID="{36A32D22-97A8-48FE-B801-0DA29D2847A2}" presName="circleB" presStyleLbl="node1" presStyleIdx="3" presStyleCnt="5"/>
      <dgm:spPr/>
    </dgm:pt>
    <dgm:pt modelId="{30E7FE7C-E28F-4DFD-B323-ACAA5FDD625F}" type="pres">
      <dgm:prSet presAssocID="{36A32D22-97A8-48FE-B801-0DA29D2847A2}" presName="spaceB" presStyleCnt="0"/>
      <dgm:spPr/>
    </dgm:pt>
    <dgm:pt modelId="{364D0E6B-8889-40E0-B747-C3111D567498}" type="pres">
      <dgm:prSet presAssocID="{00B1A6D4-78C6-45B8-9BC2-7C23DC842AC7}" presName="space" presStyleCnt="0"/>
      <dgm:spPr/>
    </dgm:pt>
    <dgm:pt modelId="{C715FEC6-1474-4D2E-9E50-BB2E1C833D3D}" type="pres">
      <dgm:prSet presAssocID="{0BF03944-FCBE-4F15-883C-A90B155A89ED}" presName="compositeA" presStyleCnt="0"/>
      <dgm:spPr/>
    </dgm:pt>
    <dgm:pt modelId="{54BD611D-25DB-450E-AB61-D94056813F23}" type="pres">
      <dgm:prSet presAssocID="{0BF03944-FCBE-4F15-883C-A90B155A89ED}" presName="textA" presStyleLbl="revTx" presStyleIdx="4" presStyleCnt="5">
        <dgm:presLayoutVars>
          <dgm:bulletEnabled val="1"/>
        </dgm:presLayoutVars>
      </dgm:prSet>
      <dgm:spPr/>
    </dgm:pt>
    <dgm:pt modelId="{5A0CDB50-994B-4F2F-A739-2A987DA736C8}" type="pres">
      <dgm:prSet presAssocID="{0BF03944-FCBE-4F15-883C-A90B155A89ED}" presName="circleA" presStyleLbl="node1" presStyleIdx="4" presStyleCnt="5"/>
      <dgm:spPr/>
    </dgm:pt>
    <dgm:pt modelId="{4B44E868-3194-4D01-90DD-AD78546425E7}" type="pres">
      <dgm:prSet presAssocID="{0BF03944-FCBE-4F15-883C-A90B155A89ED}" presName="spaceA" presStyleCnt="0"/>
      <dgm:spPr/>
    </dgm:pt>
  </dgm:ptLst>
  <dgm:cxnLst>
    <dgm:cxn modelId="{E17CB433-7416-4A70-A800-4D0C0FA8E634}" type="presOf" srcId="{36A32D22-97A8-48FE-B801-0DA29D2847A2}" destId="{BA9A6258-56CE-41BA-8A93-A205AEA0EDC2}" srcOrd="0" destOrd="0" presId="urn:microsoft.com/office/officeart/2005/8/layout/hProcess11"/>
    <dgm:cxn modelId="{BBC91A45-1CBA-4658-96A1-81B0A2AFA2C7}" type="presOf" srcId="{8A55E064-2205-4F51-AFE1-F343F376BCB2}" destId="{ACA77AEE-048B-4839-A313-4B0A59BD9230}" srcOrd="0" destOrd="0" presId="urn:microsoft.com/office/officeart/2005/8/layout/hProcess11"/>
    <dgm:cxn modelId="{13C7D855-0638-40D5-940B-0FC46912173A}" type="presOf" srcId="{63526D2F-F2D7-482E-B00C-663C0937C873}" destId="{4535BE45-F263-4F4D-95D4-71BC7A791F1D}" srcOrd="0" destOrd="0" presId="urn:microsoft.com/office/officeart/2005/8/layout/hProcess11"/>
    <dgm:cxn modelId="{F36B6E58-264E-43EC-BB0C-8BDA85D9BCDB}" type="presOf" srcId="{7D783A94-EC47-4A28-8527-A3A529E889FE}" destId="{15360FE1-15B8-4D2C-B9EB-D8293BD29A45}" srcOrd="0" destOrd="0" presId="urn:microsoft.com/office/officeart/2005/8/layout/hProcess11"/>
    <dgm:cxn modelId="{396C837B-3127-43B6-B0DC-1020D79FED34}" srcId="{63526D2F-F2D7-482E-B00C-663C0937C873}" destId="{0BF03944-FCBE-4F15-883C-A90B155A89ED}" srcOrd="4" destOrd="0" parTransId="{76ABB55C-D451-4537-942B-A44039AA651A}" sibTransId="{5F4103BE-6711-4A64-BEA8-13AE29A999FC}"/>
    <dgm:cxn modelId="{AD041492-A7B7-4BCC-9A54-2DE564A41FB9}" srcId="{63526D2F-F2D7-482E-B00C-663C0937C873}" destId="{36A32D22-97A8-48FE-B801-0DA29D2847A2}" srcOrd="3" destOrd="0" parTransId="{90BFA7A3-629E-434F-BD5D-176E6014EE3E}" sibTransId="{00B1A6D4-78C6-45B8-9BC2-7C23DC842AC7}"/>
    <dgm:cxn modelId="{75CA96CE-E4E7-4298-9AD8-C31952183A16}" type="presOf" srcId="{761CB519-931F-4F1A-8F25-CFFDE4799730}" destId="{4213123B-6491-4849-9AE2-E274D79A755F}" srcOrd="0" destOrd="0" presId="urn:microsoft.com/office/officeart/2005/8/layout/hProcess11"/>
    <dgm:cxn modelId="{47D728D3-53B5-4353-8D57-B338ED09C09A}" srcId="{63526D2F-F2D7-482E-B00C-663C0937C873}" destId="{761CB519-931F-4F1A-8F25-CFFDE4799730}" srcOrd="1" destOrd="0" parTransId="{2CF4233E-6075-46C3-8CA2-4F707D5DED67}" sibTransId="{24C9378D-4060-43DD-B84E-76BF3A05781F}"/>
    <dgm:cxn modelId="{F90DD9E5-85B5-41D5-8296-6F23738C7D58}" srcId="{63526D2F-F2D7-482E-B00C-663C0937C873}" destId="{7D783A94-EC47-4A28-8527-A3A529E889FE}" srcOrd="0" destOrd="0" parTransId="{BDE016BE-2476-4F04-A4E4-500CD38DCBE6}" sibTransId="{45CB98C6-EEC5-4676-BD7A-B9D48AA74E7B}"/>
    <dgm:cxn modelId="{945BAEF7-3C2D-4522-AB95-39C1DBDC7695}" srcId="{63526D2F-F2D7-482E-B00C-663C0937C873}" destId="{8A55E064-2205-4F51-AFE1-F343F376BCB2}" srcOrd="2" destOrd="0" parTransId="{BFC029B0-4A97-4AA2-8A31-2795916C5290}" sibTransId="{A0ADB851-9445-49DC-AD7F-617B925A9495}"/>
    <dgm:cxn modelId="{61A405F8-209A-483B-8579-FC3E9136A5DB}" type="presOf" srcId="{0BF03944-FCBE-4F15-883C-A90B155A89ED}" destId="{54BD611D-25DB-450E-AB61-D94056813F23}" srcOrd="0" destOrd="0" presId="urn:microsoft.com/office/officeart/2005/8/layout/hProcess11"/>
    <dgm:cxn modelId="{81470D1C-38B1-4C90-A2BB-6DE1AB1C0921}" type="presParOf" srcId="{4535BE45-F263-4F4D-95D4-71BC7A791F1D}" destId="{D73C3BE3-A167-44A5-9539-47349C01A708}" srcOrd="0" destOrd="0" presId="urn:microsoft.com/office/officeart/2005/8/layout/hProcess11"/>
    <dgm:cxn modelId="{80A58995-13CE-4EB9-BEF1-2864D1E80703}" type="presParOf" srcId="{4535BE45-F263-4F4D-95D4-71BC7A791F1D}" destId="{F19AF8D9-2EFE-476E-BC42-12234599BF6A}" srcOrd="1" destOrd="0" presId="urn:microsoft.com/office/officeart/2005/8/layout/hProcess11"/>
    <dgm:cxn modelId="{C07CC305-98AD-4658-B6C2-4E877714359C}" type="presParOf" srcId="{F19AF8D9-2EFE-476E-BC42-12234599BF6A}" destId="{677EF42F-01BC-440A-8860-F94E7FEFD75E}" srcOrd="0" destOrd="0" presId="urn:microsoft.com/office/officeart/2005/8/layout/hProcess11"/>
    <dgm:cxn modelId="{E5850B5E-10FF-4E5A-BE9C-4C7926504ED6}" type="presParOf" srcId="{677EF42F-01BC-440A-8860-F94E7FEFD75E}" destId="{15360FE1-15B8-4D2C-B9EB-D8293BD29A45}" srcOrd="0" destOrd="0" presId="urn:microsoft.com/office/officeart/2005/8/layout/hProcess11"/>
    <dgm:cxn modelId="{7B2E4474-8BD8-4E55-92A8-934ED62C74FF}" type="presParOf" srcId="{677EF42F-01BC-440A-8860-F94E7FEFD75E}" destId="{0A561D4C-0483-4D28-9B49-758D16CB038A}" srcOrd="1" destOrd="0" presId="urn:microsoft.com/office/officeart/2005/8/layout/hProcess11"/>
    <dgm:cxn modelId="{8F4BDE60-C944-4760-BB6F-7D64AFA889D8}" type="presParOf" srcId="{677EF42F-01BC-440A-8860-F94E7FEFD75E}" destId="{346F3394-9D96-4937-887E-7E342FBE60A7}" srcOrd="2" destOrd="0" presId="urn:microsoft.com/office/officeart/2005/8/layout/hProcess11"/>
    <dgm:cxn modelId="{4E6785FA-6035-4D0A-AAC4-65C9240D3B92}" type="presParOf" srcId="{F19AF8D9-2EFE-476E-BC42-12234599BF6A}" destId="{FC3E9A0C-496E-4907-B444-71D3B2A8B292}" srcOrd="1" destOrd="0" presId="urn:microsoft.com/office/officeart/2005/8/layout/hProcess11"/>
    <dgm:cxn modelId="{CC2E5342-BC46-4159-91F7-85BAFA34BE48}" type="presParOf" srcId="{F19AF8D9-2EFE-476E-BC42-12234599BF6A}" destId="{5A47EC0A-9CAD-4E11-9129-C2C4A90549E1}" srcOrd="2" destOrd="0" presId="urn:microsoft.com/office/officeart/2005/8/layout/hProcess11"/>
    <dgm:cxn modelId="{66D0F868-1250-4537-B122-97FEBBD64595}" type="presParOf" srcId="{5A47EC0A-9CAD-4E11-9129-C2C4A90549E1}" destId="{4213123B-6491-4849-9AE2-E274D79A755F}" srcOrd="0" destOrd="0" presId="urn:microsoft.com/office/officeart/2005/8/layout/hProcess11"/>
    <dgm:cxn modelId="{CC22D569-81EB-45D4-AAFB-E1BB57BC9385}" type="presParOf" srcId="{5A47EC0A-9CAD-4E11-9129-C2C4A90549E1}" destId="{56FD1883-5033-4CAA-A838-3DCE7BD9DB43}" srcOrd="1" destOrd="0" presId="urn:microsoft.com/office/officeart/2005/8/layout/hProcess11"/>
    <dgm:cxn modelId="{6B74CC1E-4993-4AC2-B79D-459B021EDA56}" type="presParOf" srcId="{5A47EC0A-9CAD-4E11-9129-C2C4A90549E1}" destId="{E62D4027-5034-4FA2-9408-6B3784941E20}" srcOrd="2" destOrd="0" presId="urn:microsoft.com/office/officeart/2005/8/layout/hProcess11"/>
    <dgm:cxn modelId="{CA597394-F4B9-4CF7-A42F-08E7F826B3F7}" type="presParOf" srcId="{F19AF8D9-2EFE-476E-BC42-12234599BF6A}" destId="{0C96F781-2661-4ACF-8FEF-EFA022F1F82B}" srcOrd="3" destOrd="0" presId="urn:microsoft.com/office/officeart/2005/8/layout/hProcess11"/>
    <dgm:cxn modelId="{3A7D3339-3DC6-457C-9F02-3D076C893A65}" type="presParOf" srcId="{F19AF8D9-2EFE-476E-BC42-12234599BF6A}" destId="{27A4F712-BAD7-426B-BC76-9E5104F2562E}" srcOrd="4" destOrd="0" presId="urn:microsoft.com/office/officeart/2005/8/layout/hProcess11"/>
    <dgm:cxn modelId="{49415246-0A0B-4034-90B8-F707BAB75977}" type="presParOf" srcId="{27A4F712-BAD7-426B-BC76-9E5104F2562E}" destId="{ACA77AEE-048B-4839-A313-4B0A59BD9230}" srcOrd="0" destOrd="0" presId="urn:microsoft.com/office/officeart/2005/8/layout/hProcess11"/>
    <dgm:cxn modelId="{8877368B-1324-4CD0-B236-A38DF1C917EC}" type="presParOf" srcId="{27A4F712-BAD7-426B-BC76-9E5104F2562E}" destId="{96559FEE-411D-487A-BC3B-49B776529140}" srcOrd="1" destOrd="0" presId="urn:microsoft.com/office/officeart/2005/8/layout/hProcess11"/>
    <dgm:cxn modelId="{28B2DC64-433F-40DE-8D77-65A0F2CB5B4E}" type="presParOf" srcId="{27A4F712-BAD7-426B-BC76-9E5104F2562E}" destId="{5EB58B45-F981-4F4A-A774-B2BC5821DE78}" srcOrd="2" destOrd="0" presId="urn:microsoft.com/office/officeart/2005/8/layout/hProcess11"/>
    <dgm:cxn modelId="{69A441FA-B38A-4049-9F72-9B28D1E1105C}" type="presParOf" srcId="{F19AF8D9-2EFE-476E-BC42-12234599BF6A}" destId="{F18B4591-5B65-48B3-B102-A51E1766C46D}" srcOrd="5" destOrd="0" presId="urn:microsoft.com/office/officeart/2005/8/layout/hProcess11"/>
    <dgm:cxn modelId="{D0B87E32-37F4-4191-8F1F-604515392A91}" type="presParOf" srcId="{F19AF8D9-2EFE-476E-BC42-12234599BF6A}" destId="{B5C22BD4-B0E6-42F4-A015-122E91BBEC1A}" srcOrd="6" destOrd="0" presId="urn:microsoft.com/office/officeart/2005/8/layout/hProcess11"/>
    <dgm:cxn modelId="{39BD5EB5-BD41-419D-98D8-87705106BA3B}" type="presParOf" srcId="{B5C22BD4-B0E6-42F4-A015-122E91BBEC1A}" destId="{BA9A6258-56CE-41BA-8A93-A205AEA0EDC2}" srcOrd="0" destOrd="0" presId="urn:microsoft.com/office/officeart/2005/8/layout/hProcess11"/>
    <dgm:cxn modelId="{79223B05-71A1-41D1-A28C-09FED66FBED0}" type="presParOf" srcId="{B5C22BD4-B0E6-42F4-A015-122E91BBEC1A}" destId="{97C404BF-2745-4CEC-9667-5DD6FEBDE0F4}" srcOrd="1" destOrd="0" presId="urn:microsoft.com/office/officeart/2005/8/layout/hProcess11"/>
    <dgm:cxn modelId="{0776C418-C00B-43AB-AA41-C844C5DA01E5}" type="presParOf" srcId="{B5C22BD4-B0E6-42F4-A015-122E91BBEC1A}" destId="{30E7FE7C-E28F-4DFD-B323-ACAA5FDD625F}" srcOrd="2" destOrd="0" presId="urn:microsoft.com/office/officeart/2005/8/layout/hProcess11"/>
    <dgm:cxn modelId="{5EC7E15F-7135-4D96-AC07-235DFCB94A20}" type="presParOf" srcId="{F19AF8D9-2EFE-476E-BC42-12234599BF6A}" destId="{364D0E6B-8889-40E0-B747-C3111D567498}" srcOrd="7" destOrd="0" presId="urn:microsoft.com/office/officeart/2005/8/layout/hProcess11"/>
    <dgm:cxn modelId="{8311B4F9-488A-4229-A13E-C1B000DC867A}" type="presParOf" srcId="{F19AF8D9-2EFE-476E-BC42-12234599BF6A}" destId="{C715FEC6-1474-4D2E-9E50-BB2E1C833D3D}" srcOrd="8" destOrd="0" presId="urn:microsoft.com/office/officeart/2005/8/layout/hProcess11"/>
    <dgm:cxn modelId="{E356B14D-1251-44DC-BBA2-0D6FAE8801E6}" type="presParOf" srcId="{C715FEC6-1474-4D2E-9E50-BB2E1C833D3D}" destId="{54BD611D-25DB-450E-AB61-D94056813F23}" srcOrd="0" destOrd="0" presId="urn:microsoft.com/office/officeart/2005/8/layout/hProcess11"/>
    <dgm:cxn modelId="{C8C1D12B-775E-4A33-8D6F-45963BF3A890}" type="presParOf" srcId="{C715FEC6-1474-4D2E-9E50-BB2E1C833D3D}" destId="{5A0CDB50-994B-4F2F-A739-2A987DA736C8}" srcOrd="1" destOrd="0" presId="urn:microsoft.com/office/officeart/2005/8/layout/hProcess11"/>
    <dgm:cxn modelId="{92B9408C-7B75-4ACB-9995-817403DCBF65}" type="presParOf" srcId="{C715FEC6-1474-4D2E-9E50-BB2E1C833D3D}" destId="{4B44E868-3194-4D01-90DD-AD78546425E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526D2F-F2D7-482E-B00C-663C0937C87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D783A94-EC47-4A28-8527-A3A529E889FE}">
      <dgm:prSet phldrT="[Texte]"/>
      <dgm:spPr/>
      <dgm:t>
        <a:bodyPr/>
        <a:lstStyle/>
        <a:p>
          <a:endParaRPr lang="fr-FR" dirty="0"/>
        </a:p>
      </dgm:t>
    </dgm:pt>
    <dgm:pt modelId="{BDE016BE-2476-4F04-A4E4-500CD38DCBE6}" type="parTrans" cxnId="{F90DD9E5-85B5-41D5-8296-6F23738C7D58}">
      <dgm:prSet/>
      <dgm:spPr/>
      <dgm:t>
        <a:bodyPr/>
        <a:lstStyle/>
        <a:p>
          <a:endParaRPr lang="fr-FR"/>
        </a:p>
      </dgm:t>
    </dgm:pt>
    <dgm:pt modelId="{45CB98C6-EEC5-4676-BD7A-B9D48AA74E7B}" type="sibTrans" cxnId="{F90DD9E5-85B5-41D5-8296-6F23738C7D58}">
      <dgm:prSet/>
      <dgm:spPr/>
      <dgm:t>
        <a:bodyPr/>
        <a:lstStyle/>
        <a:p>
          <a:endParaRPr lang="fr-FR"/>
        </a:p>
      </dgm:t>
    </dgm:pt>
    <dgm:pt modelId="{761CB519-931F-4F1A-8F25-CFFDE4799730}">
      <dgm:prSet phldrT="[Texte]" custT="1"/>
      <dgm:spPr/>
      <dgm:t>
        <a:bodyPr/>
        <a:lstStyle/>
        <a:p>
          <a:r>
            <a:rPr lang="fr-FR" sz="1800" b="1" dirty="0"/>
            <a:t>l’écriture cunéiforme</a:t>
          </a:r>
        </a:p>
        <a:p>
          <a:r>
            <a:rPr lang="fr-FR" sz="1800" b="0" dirty="0"/>
            <a:t>environ 3 300 avant JC</a:t>
          </a:r>
        </a:p>
      </dgm:t>
    </dgm:pt>
    <dgm:pt modelId="{2CF4233E-6075-46C3-8CA2-4F707D5DED67}" type="parTrans" cxnId="{47D728D3-53B5-4353-8D57-B338ED09C09A}">
      <dgm:prSet/>
      <dgm:spPr/>
      <dgm:t>
        <a:bodyPr/>
        <a:lstStyle/>
        <a:p>
          <a:endParaRPr lang="fr-FR"/>
        </a:p>
      </dgm:t>
    </dgm:pt>
    <dgm:pt modelId="{24C9378D-4060-43DD-B84E-76BF3A05781F}" type="sibTrans" cxnId="{47D728D3-53B5-4353-8D57-B338ED09C09A}">
      <dgm:prSet/>
      <dgm:spPr/>
      <dgm:t>
        <a:bodyPr/>
        <a:lstStyle/>
        <a:p>
          <a:endParaRPr lang="fr-FR"/>
        </a:p>
      </dgm:t>
    </dgm:pt>
    <dgm:pt modelId="{8A55E064-2205-4F51-AFE1-F343F376BCB2}">
      <dgm:prSet phldrT="[Texte]" custT="1"/>
      <dgm:spPr/>
      <dgm:t>
        <a:bodyPr/>
        <a:lstStyle/>
        <a:p>
          <a:r>
            <a:rPr lang="fr-FR" sz="1800" b="1" dirty="0"/>
            <a:t>les hiéroglyphes et les idéogrammes chinois</a:t>
          </a:r>
        </a:p>
        <a:p>
          <a:r>
            <a:rPr lang="fr-FR" sz="1400" dirty="0"/>
            <a:t>environ 3 000 avant JC</a:t>
          </a:r>
        </a:p>
      </dgm:t>
    </dgm:pt>
    <dgm:pt modelId="{BFC029B0-4A97-4AA2-8A31-2795916C5290}" type="parTrans" cxnId="{945BAEF7-3C2D-4522-AB95-39C1DBDC7695}">
      <dgm:prSet/>
      <dgm:spPr/>
      <dgm:t>
        <a:bodyPr/>
        <a:lstStyle/>
        <a:p>
          <a:endParaRPr lang="fr-FR"/>
        </a:p>
      </dgm:t>
    </dgm:pt>
    <dgm:pt modelId="{A0ADB851-9445-49DC-AD7F-617B925A9495}" type="sibTrans" cxnId="{945BAEF7-3C2D-4522-AB95-39C1DBDC7695}">
      <dgm:prSet/>
      <dgm:spPr/>
      <dgm:t>
        <a:bodyPr/>
        <a:lstStyle/>
        <a:p>
          <a:endParaRPr lang="fr-FR"/>
        </a:p>
      </dgm:t>
    </dgm:pt>
    <dgm:pt modelId="{36A32D22-97A8-48FE-B801-0DA29D2847A2}">
      <dgm:prSet phldrT="[Texte]" custT="1"/>
      <dgm:spPr/>
      <dgm:t>
        <a:bodyPr/>
        <a:lstStyle/>
        <a:p>
          <a:r>
            <a:rPr lang="fr-FR" sz="1800" b="1" dirty="0"/>
            <a:t>l’alphabet phénicien</a:t>
          </a:r>
        </a:p>
        <a:p>
          <a:r>
            <a:rPr lang="fr-FR" sz="1500" dirty="0"/>
            <a:t>environ 1 000 avant JC</a:t>
          </a:r>
        </a:p>
      </dgm:t>
    </dgm:pt>
    <dgm:pt modelId="{90BFA7A3-629E-434F-BD5D-176E6014EE3E}" type="parTrans" cxnId="{AD041492-A7B7-4BCC-9A54-2DE564A41FB9}">
      <dgm:prSet/>
      <dgm:spPr/>
      <dgm:t>
        <a:bodyPr/>
        <a:lstStyle/>
        <a:p>
          <a:endParaRPr lang="fr-FR"/>
        </a:p>
      </dgm:t>
    </dgm:pt>
    <dgm:pt modelId="{00B1A6D4-78C6-45B8-9BC2-7C23DC842AC7}" type="sibTrans" cxnId="{AD041492-A7B7-4BCC-9A54-2DE564A41FB9}">
      <dgm:prSet/>
      <dgm:spPr/>
      <dgm:t>
        <a:bodyPr/>
        <a:lstStyle/>
        <a:p>
          <a:endParaRPr lang="fr-FR"/>
        </a:p>
      </dgm:t>
    </dgm:pt>
    <dgm:pt modelId="{0BF03944-FCBE-4F15-883C-A90B155A89ED}">
      <dgm:prSet phldrT="[Texte]"/>
      <dgm:spPr/>
      <dgm:t>
        <a:bodyPr/>
        <a:lstStyle/>
        <a:p>
          <a:r>
            <a:rPr lang="fr-FR" dirty="0"/>
            <a:t>5.</a:t>
          </a:r>
        </a:p>
      </dgm:t>
    </dgm:pt>
    <dgm:pt modelId="{76ABB55C-D451-4537-942B-A44039AA651A}" type="parTrans" cxnId="{396C837B-3127-43B6-B0DC-1020D79FED34}">
      <dgm:prSet/>
      <dgm:spPr/>
      <dgm:t>
        <a:bodyPr/>
        <a:lstStyle/>
        <a:p>
          <a:endParaRPr lang="fr-FR"/>
        </a:p>
      </dgm:t>
    </dgm:pt>
    <dgm:pt modelId="{5F4103BE-6711-4A64-BEA8-13AE29A999FC}" type="sibTrans" cxnId="{396C837B-3127-43B6-B0DC-1020D79FED34}">
      <dgm:prSet/>
      <dgm:spPr/>
      <dgm:t>
        <a:bodyPr/>
        <a:lstStyle/>
        <a:p>
          <a:endParaRPr lang="fr-FR"/>
        </a:p>
      </dgm:t>
    </dgm:pt>
    <dgm:pt modelId="{4535BE45-F263-4F4D-95D4-71BC7A791F1D}" type="pres">
      <dgm:prSet presAssocID="{63526D2F-F2D7-482E-B00C-663C0937C873}" presName="Name0" presStyleCnt="0">
        <dgm:presLayoutVars>
          <dgm:dir/>
          <dgm:resizeHandles val="exact"/>
        </dgm:presLayoutVars>
      </dgm:prSet>
      <dgm:spPr/>
    </dgm:pt>
    <dgm:pt modelId="{D73C3BE3-A167-44A5-9539-47349C01A708}" type="pres">
      <dgm:prSet presAssocID="{63526D2F-F2D7-482E-B00C-663C0937C873}" presName="arrow" presStyleLbl="bgShp" presStyleIdx="0" presStyleCnt="1"/>
      <dgm:spPr/>
    </dgm:pt>
    <dgm:pt modelId="{F19AF8D9-2EFE-476E-BC42-12234599BF6A}" type="pres">
      <dgm:prSet presAssocID="{63526D2F-F2D7-482E-B00C-663C0937C873}" presName="points" presStyleCnt="0"/>
      <dgm:spPr/>
    </dgm:pt>
    <dgm:pt modelId="{677EF42F-01BC-440A-8860-F94E7FEFD75E}" type="pres">
      <dgm:prSet presAssocID="{7D783A94-EC47-4A28-8527-A3A529E889FE}" presName="compositeA" presStyleCnt="0"/>
      <dgm:spPr/>
    </dgm:pt>
    <dgm:pt modelId="{15360FE1-15B8-4D2C-B9EB-D8293BD29A45}" type="pres">
      <dgm:prSet presAssocID="{7D783A94-EC47-4A28-8527-A3A529E889FE}" presName="textA" presStyleLbl="revTx" presStyleIdx="0" presStyleCnt="5">
        <dgm:presLayoutVars>
          <dgm:bulletEnabled val="1"/>
        </dgm:presLayoutVars>
      </dgm:prSet>
      <dgm:spPr/>
    </dgm:pt>
    <dgm:pt modelId="{0A561D4C-0483-4D28-9B49-758D16CB038A}" type="pres">
      <dgm:prSet presAssocID="{7D783A94-EC47-4A28-8527-A3A529E889FE}" presName="circleA" presStyleLbl="node1" presStyleIdx="0" presStyleCnt="5"/>
      <dgm:spPr/>
    </dgm:pt>
    <dgm:pt modelId="{346F3394-9D96-4937-887E-7E342FBE60A7}" type="pres">
      <dgm:prSet presAssocID="{7D783A94-EC47-4A28-8527-A3A529E889FE}" presName="spaceA" presStyleCnt="0"/>
      <dgm:spPr/>
    </dgm:pt>
    <dgm:pt modelId="{FC3E9A0C-496E-4907-B444-71D3B2A8B292}" type="pres">
      <dgm:prSet presAssocID="{45CB98C6-EEC5-4676-BD7A-B9D48AA74E7B}" presName="space" presStyleCnt="0"/>
      <dgm:spPr/>
    </dgm:pt>
    <dgm:pt modelId="{5A47EC0A-9CAD-4E11-9129-C2C4A90549E1}" type="pres">
      <dgm:prSet presAssocID="{761CB519-931F-4F1A-8F25-CFFDE4799730}" presName="compositeB" presStyleCnt="0"/>
      <dgm:spPr/>
    </dgm:pt>
    <dgm:pt modelId="{4213123B-6491-4849-9AE2-E274D79A755F}" type="pres">
      <dgm:prSet presAssocID="{761CB519-931F-4F1A-8F25-CFFDE4799730}" presName="textB" presStyleLbl="revTx" presStyleIdx="1" presStyleCnt="5" custScaleX="143027">
        <dgm:presLayoutVars>
          <dgm:bulletEnabled val="1"/>
        </dgm:presLayoutVars>
      </dgm:prSet>
      <dgm:spPr/>
    </dgm:pt>
    <dgm:pt modelId="{56FD1883-5033-4CAA-A838-3DCE7BD9DB43}" type="pres">
      <dgm:prSet presAssocID="{761CB519-931F-4F1A-8F25-CFFDE4799730}" presName="circleB" presStyleLbl="node1" presStyleIdx="1" presStyleCnt="5"/>
      <dgm:spPr/>
    </dgm:pt>
    <dgm:pt modelId="{E62D4027-5034-4FA2-9408-6B3784941E20}" type="pres">
      <dgm:prSet presAssocID="{761CB519-931F-4F1A-8F25-CFFDE4799730}" presName="spaceB" presStyleCnt="0"/>
      <dgm:spPr/>
    </dgm:pt>
    <dgm:pt modelId="{0C96F781-2661-4ACF-8FEF-EFA022F1F82B}" type="pres">
      <dgm:prSet presAssocID="{24C9378D-4060-43DD-B84E-76BF3A05781F}" presName="space" presStyleCnt="0"/>
      <dgm:spPr/>
    </dgm:pt>
    <dgm:pt modelId="{27A4F712-BAD7-426B-BC76-9E5104F2562E}" type="pres">
      <dgm:prSet presAssocID="{8A55E064-2205-4F51-AFE1-F343F376BCB2}" presName="compositeA" presStyleCnt="0"/>
      <dgm:spPr/>
    </dgm:pt>
    <dgm:pt modelId="{ACA77AEE-048B-4839-A313-4B0A59BD9230}" type="pres">
      <dgm:prSet presAssocID="{8A55E064-2205-4F51-AFE1-F343F376BCB2}" presName="textA" presStyleLbl="revTx" presStyleIdx="2" presStyleCnt="5" custScaleX="194172">
        <dgm:presLayoutVars>
          <dgm:bulletEnabled val="1"/>
        </dgm:presLayoutVars>
      </dgm:prSet>
      <dgm:spPr/>
    </dgm:pt>
    <dgm:pt modelId="{96559FEE-411D-487A-BC3B-49B776529140}" type="pres">
      <dgm:prSet presAssocID="{8A55E064-2205-4F51-AFE1-F343F376BCB2}" presName="circleA" presStyleLbl="node1" presStyleIdx="2" presStyleCnt="5"/>
      <dgm:spPr/>
    </dgm:pt>
    <dgm:pt modelId="{5EB58B45-F981-4F4A-A774-B2BC5821DE78}" type="pres">
      <dgm:prSet presAssocID="{8A55E064-2205-4F51-AFE1-F343F376BCB2}" presName="spaceA" presStyleCnt="0"/>
      <dgm:spPr/>
    </dgm:pt>
    <dgm:pt modelId="{F18B4591-5B65-48B3-B102-A51E1766C46D}" type="pres">
      <dgm:prSet presAssocID="{A0ADB851-9445-49DC-AD7F-617B925A9495}" presName="space" presStyleCnt="0"/>
      <dgm:spPr/>
    </dgm:pt>
    <dgm:pt modelId="{B5C22BD4-B0E6-42F4-A015-122E91BBEC1A}" type="pres">
      <dgm:prSet presAssocID="{36A32D22-97A8-48FE-B801-0DA29D2847A2}" presName="compositeB" presStyleCnt="0"/>
      <dgm:spPr/>
    </dgm:pt>
    <dgm:pt modelId="{BA9A6258-56CE-41BA-8A93-A205AEA0EDC2}" type="pres">
      <dgm:prSet presAssocID="{36A32D22-97A8-48FE-B801-0DA29D2847A2}" presName="textB" presStyleLbl="revTx" presStyleIdx="3" presStyleCnt="5" custScaleX="151125">
        <dgm:presLayoutVars>
          <dgm:bulletEnabled val="1"/>
        </dgm:presLayoutVars>
      </dgm:prSet>
      <dgm:spPr/>
    </dgm:pt>
    <dgm:pt modelId="{97C404BF-2745-4CEC-9667-5DD6FEBDE0F4}" type="pres">
      <dgm:prSet presAssocID="{36A32D22-97A8-48FE-B801-0DA29D2847A2}" presName="circleB" presStyleLbl="node1" presStyleIdx="3" presStyleCnt="5"/>
      <dgm:spPr/>
    </dgm:pt>
    <dgm:pt modelId="{30E7FE7C-E28F-4DFD-B323-ACAA5FDD625F}" type="pres">
      <dgm:prSet presAssocID="{36A32D22-97A8-48FE-B801-0DA29D2847A2}" presName="spaceB" presStyleCnt="0"/>
      <dgm:spPr/>
    </dgm:pt>
    <dgm:pt modelId="{364D0E6B-8889-40E0-B747-C3111D567498}" type="pres">
      <dgm:prSet presAssocID="{00B1A6D4-78C6-45B8-9BC2-7C23DC842AC7}" presName="space" presStyleCnt="0"/>
      <dgm:spPr/>
    </dgm:pt>
    <dgm:pt modelId="{C715FEC6-1474-4D2E-9E50-BB2E1C833D3D}" type="pres">
      <dgm:prSet presAssocID="{0BF03944-FCBE-4F15-883C-A90B155A89ED}" presName="compositeA" presStyleCnt="0"/>
      <dgm:spPr/>
    </dgm:pt>
    <dgm:pt modelId="{54BD611D-25DB-450E-AB61-D94056813F23}" type="pres">
      <dgm:prSet presAssocID="{0BF03944-FCBE-4F15-883C-A90B155A89ED}" presName="textA" presStyleLbl="revTx" presStyleIdx="4" presStyleCnt="5">
        <dgm:presLayoutVars>
          <dgm:bulletEnabled val="1"/>
        </dgm:presLayoutVars>
      </dgm:prSet>
      <dgm:spPr/>
    </dgm:pt>
    <dgm:pt modelId="{5A0CDB50-994B-4F2F-A739-2A987DA736C8}" type="pres">
      <dgm:prSet presAssocID="{0BF03944-FCBE-4F15-883C-A90B155A89ED}" presName="circleA" presStyleLbl="node1" presStyleIdx="4" presStyleCnt="5"/>
      <dgm:spPr/>
    </dgm:pt>
    <dgm:pt modelId="{4B44E868-3194-4D01-90DD-AD78546425E7}" type="pres">
      <dgm:prSet presAssocID="{0BF03944-FCBE-4F15-883C-A90B155A89ED}" presName="spaceA" presStyleCnt="0"/>
      <dgm:spPr/>
    </dgm:pt>
  </dgm:ptLst>
  <dgm:cxnLst>
    <dgm:cxn modelId="{E17CB433-7416-4A70-A800-4D0C0FA8E634}" type="presOf" srcId="{36A32D22-97A8-48FE-B801-0DA29D2847A2}" destId="{BA9A6258-56CE-41BA-8A93-A205AEA0EDC2}" srcOrd="0" destOrd="0" presId="urn:microsoft.com/office/officeart/2005/8/layout/hProcess11"/>
    <dgm:cxn modelId="{BBC91A45-1CBA-4658-96A1-81B0A2AFA2C7}" type="presOf" srcId="{8A55E064-2205-4F51-AFE1-F343F376BCB2}" destId="{ACA77AEE-048B-4839-A313-4B0A59BD9230}" srcOrd="0" destOrd="0" presId="urn:microsoft.com/office/officeart/2005/8/layout/hProcess11"/>
    <dgm:cxn modelId="{13C7D855-0638-40D5-940B-0FC46912173A}" type="presOf" srcId="{63526D2F-F2D7-482E-B00C-663C0937C873}" destId="{4535BE45-F263-4F4D-95D4-71BC7A791F1D}" srcOrd="0" destOrd="0" presId="urn:microsoft.com/office/officeart/2005/8/layout/hProcess11"/>
    <dgm:cxn modelId="{F36B6E58-264E-43EC-BB0C-8BDA85D9BCDB}" type="presOf" srcId="{7D783A94-EC47-4A28-8527-A3A529E889FE}" destId="{15360FE1-15B8-4D2C-B9EB-D8293BD29A45}" srcOrd="0" destOrd="0" presId="urn:microsoft.com/office/officeart/2005/8/layout/hProcess11"/>
    <dgm:cxn modelId="{396C837B-3127-43B6-B0DC-1020D79FED34}" srcId="{63526D2F-F2D7-482E-B00C-663C0937C873}" destId="{0BF03944-FCBE-4F15-883C-A90B155A89ED}" srcOrd="4" destOrd="0" parTransId="{76ABB55C-D451-4537-942B-A44039AA651A}" sibTransId="{5F4103BE-6711-4A64-BEA8-13AE29A999FC}"/>
    <dgm:cxn modelId="{AD041492-A7B7-4BCC-9A54-2DE564A41FB9}" srcId="{63526D2F-F2D7-482E-B00C-663C0937C873}" destId="{36A32D22-97A8-48FE-B801-0DA29D2847A2}" srcOrd="3" destOrd="0" parTransId="{90BFA7A3-629E-434F-BD5D-176E6014EE3E}" sibTransId="{00B1A6D4-78C6-45B8-9BC2-7C23DC842AC7}"/>
    <dgm:cxn modelId="{75CA96CE-E4E7-4298-9AD8-C31952183A16}" type="presOf" srcId="{761CB519-931F-4F1A-8F25-CFFDE4799730}" destId="{4213123B-6491-4849-9AE2-E274D79A755F}" srcOrd="0" destOrd="0" presId="urn:microsoft.com/office/officeart/2005/8/layout/hProcess11"/>
    <dgm:cxn modelId="{47D728D3-53B5-4353-8D57-B338ED09C09A}" srcId="{63526D2F-F2D7-482E-B00C-663C0937C873}" destId="{761CB519-931F-4F1A-8F25-CFFDE4799730}" srcOrd="1" destOrd="0" parTransId="{2CF4233E-6075-46C3-8CA2-4F707D5DED67}" sibTransId="{24C9378D-4060-43DD-B84E-76BF3A05781F}"/>
    <dgm:cxn modelId="{F90DD9E5-85B5-41D5-8296-6F23738C7D58}" srcId="{63526D2F-F2D7-482E-B00C-663C0937C873}" destId="{7D783A94-EC47-4A28-8527-A3A529E889FE}" srcOrd="0" destOrd="0" parTransId="{BDE016BE-2476-4F04-A4E4-500CD38DCBE6}" sibTransId="{45CB98C6-EEC5-4676-BD7A-B9D48AA74E7B}"/>
    <dgm:cxn modelId="{945BAEF7-3C2D-4522-AB95-39C1DBDC7695}" srcId="{63526D2F-F2D7-482E-B00C-663C0937C873}" destId="{8A55E064-2205-4F51-AFE1-F343F376BCB2}" srcOrd="2" destOrd="0" parTransId="{BFC029B0-4A97-4AA2-8A31-2795916C5290}" sibTransId="{A0ADB851-9445-49DC-AD7F-617B925A9495}"/>
    <dgm:cxn modelId="{61A405F8-209A-483B-8579-FC3E9136A5DB}" type="presOf" srcId="{0BF03944-FCBE-4F15-883C-A90B155A89ED}" destId="{54BD611D-25DB-450E-AB61-D94056813F23}" srcOrd="0" destOrd="0" presId="urn:microsoft.com/office/officeart/2005/8/layout/hProcess11"/>
    <dgm:cxn modelId="{81470D1C-38B1-4C90-A2BB-6DE1AB1C0921}" type="presParOf" srcId="{4535BE45-F263-4F4D-95D4-71BC7A791F1D}" destId="{D73C3BE3-A167-44A5-9539-47349C01A708}" srcOrd="0" destOrd="0" presId="urn:microsoft.com/office/officeart/2005/8/layout/hProcess11"/>
    <dgm:cxn modelId="{80A58995-13CE-4EB9-BEF1-2864D1E80703}" type="presParOf" srcId="{4535BE45-F263-4F4D-95D4-71BC7A791F1D}" destId="{F19AF8D9-2EFE-476E-BC42-12234599BF6A}" srcOrd="1" destOrd="0" presId="urn:microsoft.com/office/officeart/2005/8/layout/hProcess11"/>
    <dgm:cxn modelId="{C07CC305-98AD-4658-B6C2-4E877714359C}" type="presParOf" srcId="{F19AF8D9-2EFE-476E-BC42-12234599BF6A}" destId="{677EF42F-01BC-440A-8860-F94E7FEFD75E}" srcOrd="0" destOrd="0" presId="urn:microsoft.com/office/officeart/2005/8/layout/hProcess11"/>
    <dgm:cxn modelId="{E5850B5E-10FF-4E5A-BE9C-4C7926504ED6}" type="presParOf" srcId="{677EF42F-01BC-440A-8860-F94E7FEFD75E}" destId="{15360FE1-15B8-4D2C-B9EB-D8293BD29A45}" srcOrd="0" destOrd="0" presId="urn:microsoft.com/office/officeart/2005/8/layout/hProcess11"/>
    <dgm:cxn modelId="{7B2E4474-8BD8-4E55-92A8-934ED62C74FF}" type="presParOf" srcId="{677EF42F-01BC-440A-8860-F94E7FEFD75E}" destId="{0A561D4C-0483-4D28-9B49-758D16CB038A}" srcOrd="1" destOrd="0" presId="urn:microsoft.com/office/officeart/2005/8/layout/hProcess11"/>
    <dgm:cxn modelId="{8F4BDE60-C944-4760-BB6F-7D64AFA889D8}" type="presParOf" srcId="{677EF42F-01BC-440A-8860-F94E7FEFD75E}" destId="{346F3394-9D96-4937-887E-7E342FBE60A7}" srcOrd="2" destOrd="0" presId="urn:microsoft.com/office/officeart/2005/8/layout/hProcess11"/>
    <dgm:cxn modelId="{4E6785FA-6035-4D0A-AAC4-65C9240D3B92}" type="presParOf" srcId="{F19AF8D9-2EFE-476E-BC42-12234599BF6A}" destId="{FC3E9A0C-496E-4907-B444-71D3B2A8B292}" srcOrd="1" destOrd="0" presId="urn:microsoft.com/office/officeart/2005/8/layout/hProcess11"/>
    <dgm:cxn modelId="{CC2E5342-BC46-4159-91F7-85BAFA34BE48}" type="presParOf" srcId="{F19AF8D9-2EFE-476E-BC42-12234599BF6A}" destId="{5A47EC0A-9CAD-4E11-9129-C2C4A90549E1}" srcOrd="2" destOrd="0" presId="urn:microsoft.com/office/officeart/2005/8/layout/hProcess11"/>
    <dgm:cxn modelId="{66D0F868-1250-4537-B122-97FEBBD64595}" type="presParOf" srcId="{5A47EC0A-9CAD-4E11-9129-C2C4A90549E1}" destId="{4213123B-6491-4849-9AE2-E274D79A755F}" srcOrd="0" destOrd="0" presId="urn:microsoft.com/office/officeart/2005/8/layout/hProcess11"/>
    <dgm:cxn modelId="{CC22D569-81EB-45D4-AAFB-E1BB57BC9385}" type="presParOf" srcId="{5A47EC0A-9CAD-4E11-9129-C2C4A90549E1}" destId="{56FD1883-5033-4CAA-A838-3DCE7BD9DB43}" srcOrd="1" destOrd="0" presId="urn:microsoft.com/office/officeart/2005/8/layout/hProcess11"/>
    <dgm:cxn modelId="{6B74CC1E-4993-4AC2-B79D-459B021EDA56}" type="presParOf" srcId="{5A47EC0A-9CAD-4E11-9129-C2C4A90549E1}" destId="{E62D4027-5034-4FA2-9408-6B3784941E20}" srcOrd="2" destOrd="0" presId="urn:microsoft.com/office/officeart/2005/8/layout/hProcess11"/>
    <dgm:cxn modelId="{CA597394-F4B9-4CF7-A42F-08E7F826B3F7}" type="presParOf" srcId="{F19AF8D9-2EFE-476E-BC42-12234599BF6A}" destId="{0C96F781-2661-4ACF-8FEF-EFA022F1F82B}" srcOrd="3" destOrd="0" presId="urn:microsoft.com/office/officeart/2005/8/layout/hProcess11"/>
    <dgm:cxn modelId="{3A7D3339-3DC6-457C-9F02-3D076C893A65}" type="presParOf" srcId="{F19AF8D9-2EFE-476E-BC42-12234599BF6A}" destId="{27A4F712-BAD7-426B-BC76-9E5104F2562E}" srcOrd="4" destOrd="0" presId="urn:microsoft.com/office/officeart/2005/8/layout/hProcess11"/>
    <dgm:cxn modelId="{49415246-0A0B-4034-90B8-F707BAB75977}" type="presParOf" srcId="{27A4F712-BAD7-426B-BC76-9E5104F2562E}" destId="{ACA77AEE-048B-4839-A313-4B0A59BD9230}" srcOrd="0" destOrd="0" presId="urn:microsoft.com/office/officeart/2005/8/layout/hProcess11"/>
    <dgm:cxn modelId="{8877368B-1324-4CD0-B236-A38DF1C917EC}" type="presParOf" srcId="{27A4F712-BAD7-426B-BC76-9E5104F2562E}" destId="{96559FEE-411D-487A-BC3B-49B776529140}" srcOrd="1" destOrd="0" presId="urn:microsoft.com/office/officeart/2005/8/layout/hProcess11"/>
    <dgm:cxn modelId="{28B2DC64-433F-40DE-8D77-65A0F2CB5B4E}" type="presParOf" srcId="{27A4F712-BAD7-426B-BC76-9E5104F2562E}" destId="{5EB58B45-F981-4F4A-A774-B2BC5821DE78}" srcOrd="2" destOrd="0" presId="urn:microsoft.com/office/officeart/2005/8/layout/hProcess11"/>
    <dgm:cxn modelId="{69A441FA-B38A-4049-9F72-9B28D1E1105C}" type="presParOf" srcId="{F19AF8D9-2EFE-476E-BC42-12234599BF6A}" destId="{F18B4591-5B65-48B3-B102-A51E1766C46D}" srcOrd="5" destOrd="0" presId="urn:microsoft.com/office/officeart/2005/8/layout/hProcess11"/>
    <dgm:cxn modelId="{D0B87E32-37F4-4191-8F1F-604515392A91}" type="presParOf" srcId="{F19AF8D9-2EFE-476E-BC42-12234599BF6A}" destId="{B5C22BD4-B0E6-42F4-A015-122E91BBEC1A}" srcOrd="6" destOrd="0" presId="urn:microsoft.com/office/officeart/2005/8/layout/hProcess11"/>
    <dgm:cxn modelId="{39BD5EB5-BD41-419D-98D8-87705106BA3B}" type="presParOf" srcId="{B5C22BD4-B0E6-42F4-A015-122E91BBEC1A}" destId="{BA9A6258-56CE-41BA-8A93-A205AEA0EDC2}" srcOrd="0" destOrd="0" presId="urn:microsoft.com/office/officeart/2005/8/layout/hProcess11"/>
    <dgm:cxn modelId="{79223B05-71A1-41D1-A28C-09FED66FBED0}" type="presParOf" srcId="{B5C22BD4-B0E6-42F4-A015-122E91BBEC1A}" destId="{97C404BF-2745-4CEC-9667-5DD6FEBDE0F4}" srcOrd="1" destOrd="0" presId="urn:microsoft.com/office/officeart/2005/8/layout/hProcess11"/>
    <dgm:cxn modelId="{0776C418-C00B-43AB-AA41-C844C5DA01E5}" type="presParOf" srcId="{B5C22BD4-B0E6-42F4-A015-122E91BBEC1A}" destId="{30E7FE7C-E28F-4DFD-B323-ACAA5FDD625F}" srcOrd="2" destOrd="0" presId="urn:microsoft.com/office/officeart/2005/8/layout/hProcess11"/>
    <dgm:cxn modelId="{5EC7E15F-7135-4D96-AC07-235DFCB94A20}" type="presParOf" srcId="{F19AF8D9-2EFE-476E-BC42-12234599BF6A}" destId="{364D0E6B-8889-40E0-B747-C3111D567498}" srcOrd="7" destOrd="0" presId="urn:microsoft.com/office/officeart/2005/8/layout/hProcess11"/>
    <dgm:cxn modelId="{8311B4F9-488A-4229-A13E-C1B000DC867A}" type="presParOf" srcId="{F19AF8D9-2EFE-476E-BC42-12234599BF6A}" destId="{C715FEC6-1474-4D2E-9E50-BB2E1C833D3D}" srcOrd="8" destOrd="0" presId="urn:microsoft.com/office/officeart/2005/8/layout/hProcess11"/>
    <dgm:cxn modelId="{E356B14D-1251-44DC-BBA2-0D6FAE8801E6}" type="presParOf" srcId="{C715FEC6-1474-4D2E-9E50-BB2E1C833D3D}" destId="{54BD611D-25DB-450E-AB61-D94056813F23}" srcOrd="0" destOrd="0" presId="urn:microsoft.com/office/officeart/2005/8/layout/hProcess11"/>
    <dgm:cxn modelId="{C8C1D12B-775E-4A33-8D6F-45963BF3A890}" type="presParOf" srcId="{C715FEC6-1474-4D2E-9E50-BB2E1C833D3D}" destId="{5A0CDB50-994B-4F2F-A739-2A987DA736C8}" srcOrd="1" destOrd="0" presId="urn:microsoft.com/office/officeart/2005/8/layout/hProcess11"/>
    <dgm:cxn modelId="{92B9408C-7B75-4ACB-9995-817403DCBF65}" type="presParOf" srcId="{C715FEC6-1474-4D2E-9E50-BB2E1C833D3D}" destId="{4B44E868-3194-4D01-90DD-AD78546425E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526D2F-F2D7-482E-B00C-663C0937C87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D783A94-EC47-4A28-8527-A3A529E889FE}">
      <dgm:prSet phldrT="[Texte]"/>
      <dgm:spPr/>
      <dgm:t>
        <a:bodyPr/>
        <a:lstStyle/>
        <a:p>
          <a:endParaRPr lang="fr-FR" dirty="0"/>
        </a:p>
      </dgm:t>
    </dgm:pt>
    <dgm:pt modelId="{BDE016BE-2476-4F04-A4E4-500CD38DCBE6}" type="parTrans" cxnId="{F90DD9E5-85B5-41D5-8296-6F23738C7D58}">
      <dgm:prSet/>
      <dgm:spPr/>
      <dgm:t>
        <a:bodyPr/>
        <a:lstStyle/>
        <a:p>
          <a:endParaRPr lang="fr-FR"/>
        </a:p>
      </dgm:t>
    </dgm:pt>
    <dgm:pt modelId="{45CB98C6-EEC5-4676-BD7A-B9D48AA74E7B}" type="sibTrans" cxnId="{F90DD9E5-85B5-41D5-8296-6F23738C7D58}">
      <dgm:prSet/>
      <dgm:spPr/>
      <dgm:t>
        <a:bodyPr/>
        <a:lstStyle/>
        <a:p>
          <a:endParaRPr lang="fr-FR"/>
        </a:p>
      </dgm:t>
    </dgm:pt>
    <dgm:pt modelId="{761CB519-931F-4F1A-8F25-CFFDE4799730}">
      <dgm:prSet phldrT="[Texte]" custT="1"/>
      <dgm:spPr/>
      <dgm:t>
        <a:bodyPr/>
        <a:lstStyle/>
        <a:p>
          <a:r>
            <a:rPr lang="fr-FR" sz="1800" b="1" dirty="0"/>
            <a:t>l’écriture cunéiforme</a:t>
          </a:r>
        </a:p>
        <a:p>
          <a:r>
            <a:rPr lang="fr-FR" sz="1800" b="0" dirty="0"/>
            <a:t>environ 3 300 avant JC</a:t>
          </a:r>
        </a:p>
      </dgm:t>
    </dgm:pt>
    <dgm:pt modelId="{2CF4233E-6075-46C3-8CA2-4F707D5DED67}" type="parTrans" cxnId="{47D728D3-53B5-4353-8D57-B338ED09C09A}">
      <dgm:prSet/>
      <dgm:spPr/>
      <dgm:t>
        <a:bodyPr/>
        <a:lstStyle/>
        <a:p>
          <a:endParaRPr lang="fr-FR"/>
        </a:p>
      </dgm:t>
    </dgm:pt>
    <dgm:pt modelId="{24C9378D-4060-43DD-B84E-76BF3A05781F}" type="sibTrans" cxnId="{47D728D3-53B5-4353-8D57-B338ED09C09A}">
      <dgm:prSet/>
      <dgm:spPr/>
      <dgm:t>
        <a:bodyPr/>
        <a:lstStyle/>
        <a:p>
          <a:endParaRPr lang="fr-FR"/>
        </a:p>
      </dgm:t>
    </dgm:pt>
    <dgm:pt modelId="{8A55E064-2205-4F51-AFE1-F343F376BCB2}">
      <dgm:prSet phldrT="[Texte]" custT="1"/>
      <dgm:spPr/>
      <dgm:t>
        <a:bodyPr/>
        <a:lstStyle/>
        <a:p>
          <a:r>
            <a:rPr lang="fr-FR" sz="1800" b="1" dirty="0"/>
            <a:t>les hiéroglyphes et les idéogrammes chinois</a:t>
          </a:r>
        </a:p>
        <a:p>
          <a:r>
            <a:rPr lang="fr-FR" sz="1400" dirty="0"/>
            <a:t>environ 3 000 avant JC</a:t>
          </a:r>
        </a:p>
      </dgm:t>
    </dgm:pt>
    <dgm:pt modelId="{BFC029B0-4A97-4AA2-8A31-2795916C5290}" type="parTrans" cxnId="{945BAEF7-3C2D-4522-AB95-39C1DBDC7695}">
      <dgm:prSet/>
      <dgm:spPr/>
      <dgm:t>
        <a:bodyPr/>
        <a:lstStyle/>
        <a:p>
          <a:endParaRPr lang="fr-FR"/>
        </a:p>
      </dgm:t>
    </dgm:pt>
    <dgm:pt modelId="{A0ADB851-9445-49DC-AD7F-617B925A9495}" type="sibTrans" cxnId="{945BAEF7-3C2D-4522-AB95-39C1DBDC7695}">
      <dgm:prSet/>
      <dgm:spPr/>
      <dgm:t>
        <a:bodyPr/>
        <a:lstStyle/>
        <a:p>
          <a:endParaRPr lang="fr-FR"/>
        </a:p>
      </dgm:t>
    </dgm:pt>
    <dgm:pt modelId="{36A32D22-97A8-48FE-B801-0DA29D2847A2}">
      <dgm:prSet phldrT="[Texte]" custT="1"/>
      <dgm:spPr/>
      <dgm:t>
        <a:bodyPr/>
        <a:lstStyle/>
        <a:p>
          <a:r>
            <a:rPr lang="fr-FR" sz="1800" b="1" dirty="0"/>
            <a:t>l’alphabet phénicien</a:t>
          </a:r>
        </a:p>
        <a:p>
          <a:r>
            <a:rPr lang="fr-FR" sz="1500" dirty="0"/>
            <a:t>environ 1 000 avant JC</a:t>
          </a:r>
        </a:p>
      </dgm:t>
    </dgm:pt>
    <dgm:pt modelId="{90BFA7A3-629E-434F-BD5D-176E6014EE3E}" type="parTrans" cxnId="{AD041492-A7B7-4BCC-9A54-2DE564A41FB9}">
      <dgm:prSet/>
      <dgm:spPr/>
      <dgm:t>
        <a:bodyPr/>
        <a:lstStyle/>
        <a:p>
          <a:endParaRPr lang="fr-FR"/>
        </a:p>
      </dgm:t>
    </dgm:pt>
    <dgm:pt modelId="{00B1A6D4-78C6-45B8-9BC2-7C23DC842AC7}" type="sibTrans" cxnId="{AD041492-A7B7-4BCC-9A54-2DE564A41FB9}">
      <dgm:prSet/>
      <dgm:spPr/>
      <dgm:t>
        <a:bodyPr/>
        <a:lstStyle/>
        <a:p>
          <a:endParaRPr lang="fr-FR"/>
        </a:p>
      </dgm:t>
    </dgm:pt>
    <dgm:pt modelId="{0BF03944-FCBE-4F15-883C-A90B155A89ED}">
      <dgm:prSet phldrT="[Texte]" custT="1"/>
      <dgm:spPr/>
      <dgm:t>
        <a:bodyPr/>
        <a:lstStyle/>
        <a:p>
          <a:r>
            <a:rPr lang="fr-FR" sz="1800" b="1" dirty="0"/>
            <a:t>l’alphabet latin est issu de l’alphabet phénicien</a:t>
          </a:r>
        </a:p>
      </dgm:t>
    </dgm:pt>
    <dgm:pt modelId="{76ABB55C-D451-4537-942B-A44039AA651A}" type="parTrans" cxnId="{396C837B-3127-43B6-B0DC-1020D79FED34}">
      <dgm:prSet/>
      <dgm:spPr/>
      <dgm:t>
        <a:bodyPr/>
        <a:lstStyle/>
        <a:p>
          <a:endParaRPr lang="fr-FR"/>
        </a:p>
      </dgm:t>
    </dgm:pt>
    <dgm:pt modelId="{5F4103BE-6711-4A64-BEA8-13AE29A999FC}" type="sibTrans" cxnId="{396C837B-3127-43B6-B0DC-1020D79FED34}">
      <dgm:prSet/>
      <dgm:spPr/>
      <dgm:t>
        <a:bodyPr/>
        <a:lstStyle/>
        <a:p>
          <a:endParaRPr lang="fr-FR"/>
        </a:p>
      </dgm:t>
    </dgm:pt>
    <dgm:pt modelId="{4535BE45-F263-4F4D-95D4-71BC7A791F1D}" type="pres">
      <dgm:prSet presAssocID="{63526D2F-F2D7-482E-B00C-663C0937C873}" presName="Name0" presStyleCnt="0">
        <dgm:presLayoutVars>
          <dgm:dir/>
          <dgm:resizeHandles val="exact"/>
        </dgm:presLayoutVars>
      </dgm:prSet>
      <dgm:spPr/>
    </dgm:pt>
    <dgm:pt modelId="{D73C3BE3-A167-44A5-9539-47349C01A708}" type="pres">
      <dgm:prSet presAssocID="{63526D2F-F2D7-482E-B00C-663C0937C873}" presName="arrow" presStyleLbl="bgShp" presStyleIdx="0" presStyleCnt="1"/>
      <dgm:spPr/>
    </dgm:pt>
    <dgm:pt modelId="{F19AF8D9-2EFE-476E-BC42-12234599BF6A}" type="pres">
      <dgm:prSet presAssocID="{63526D2F-F2D7-482E-B00C-663C0937C873}" presName="points" presStyleCnt="0"/>
      <dgm:spPr/>
    </dgm:pt>
    <dgm:pt modelId="{677EF42F-01BC-440A-8860-F94E7FEFD75E}" type="pres">
      <dgm:prSet presAssocID="{7D783A94-EC47-4A28-8527-A3A529E889FE}" presName="compositeA" presStyleCnt="0"/>
      <dgm:spPr/>
    </dgm:pt>
    <dgm:pt modelId="{15360FE1-15B8-4D2C-B9EB-D8293BD29A45}" type="pres">
      <dgm:prSet presAssocID="{7D783A94-EC47-4A28-8527-A3A529E889FE}" presName="textA" presStyleLbl="revTx" presStyleIdx="0" presStyleCnt="5">
        <dgm:presLayoutVars>
          <dgm:bulletEnabled val="1"/>
        </dgm:presLayoutVars>
      </dgm:prSet>
      <dgm:spPr/>
    </dgm:pt>
    <dgm:pt modelId="{0A561D4C-0483-4D28-9B49-758D16CB038A}" type="pres">
      <dgm:prSet presAssocID="{7D783A94-EC47-4A28-8527-A3A529E889FE}" presName="circleA" presStyleLbl="node1" presStyleIdx="0" presStyleCnt="5"/>
      <dgm:spPr/>
    </dgm:pt>
    <dgm:pt modelId="{346F3394-9D96-4937-887E-7E342FBE60A7}" type="pres">
      <dgm:prSet presAssocID="{7D783A94-EC47-4A28-8527-A3A529E889FE}" presName="spaceA" presStyleCnt="0"/>
      <dgm:spPr/>
    </dgm:pt>
    <dgm:pt modelId="{FC3E9A0C-496E-4907-B444-71D3B2A8B292}" type="pres">
      <dgm:prSet presAssocID="{45CB98C6-EEC5-4676-BD7A-B9D48AA74E7B}" presName="space" presStyleCnt="0"/>
      <dgm:spPr/>
    </dgm:pt>
    <dgm:pt modelId="{5A47EC0A-9CAD-4E11-9129-C2C4A90549E1}" type="pres">
      <dgm:prSet presAssocID="{761CB519-931F-4F1A-8F25-CFFDE4799730}" presName="compositeB" presStyleCnt="0"/>
      <dgm:spPr/>
    </dgm:pt>
    <dgm:pt modelId="{4213123B-6491-4849-9AE2-E274D79A755F}" type="pres">
      <dgm:prSet presAssocID="{761CB519-931F-4F1A-8F25-CFFDE4799730}" presName="textB" presStyleLbl="revTx" presStyleIdx="1" presStyleCnt="5" custScaleX="143027">
        <dgm:presLayoutVars>
          <dgm:bulletEnabled val="1"/>
        </dgm:presLayoutVars>
      </dgm:prSet>
      <dgm:spPr/>
    </dgm:pt>
    <dgm:pt modelId="{56FD1883-5033-4CAA-A838-3DCE7BD9DB43}" type="pres">
      <dgm:prSet presAssocID="{761CB519-931F-4F1A-8F25-CFFDE4799730}" presName="circleB" presStyleLbl="node1" presStyleIdx="1" presStyleCnt="5"/>
      <dgm:spPr/>
    </dgm:pt>
    <dgm:pt modelId="{E62D4027-5034-4FA2-9408-6B3784941E20}" type="pres">
      <dgm:prSet presAssocID="{761CB519-931F-4F1A-8F25-CFFDE4799730}" presName="spaceB" presStyleCnt="0"/>
      <dgm:spPr/>
    </dgm:pt>
    <dgm:pt modelId="{0C96F781-2661-4ACF-8FEF-EFA022F1F82B}" type="pres">
      <dgm:prSet presAssocID="{24C9378D-4060-43DD-B84E-76BF3A05781F}" presName="space" presStyleCnt="0"/>
      <dgm:spPr/>
    </dgm:pt>
    <dgm:pt modelId="{27A4F712-BAD7-426B-BC76-9E5104F2562E}" type="pres">
      <dgm:prSet presAssocID="{8A55E064-2205-4F51-AFE1-F343F376BCB2}" presName="compositeA" presStyleCnt="0"/>
      <dgm:spPr/>
    </dgm:pt>
    <dgm:pt modelId="{ACA77AEE-048B-4839-A313-4B0A59BD9230}" type="pres">
      <dgm:prSet presAssocID="{8A55E064-2205-4F51-AFE1-F343F376BCB2}" presName="textA" presStyleLbl="revTx" presStyleIdx="2" presStyleCnt="5" custScaleX="194172">
        <dgm:presLayoutVars>
          <dgm:bulletEnabled val="1"/>
        </dgm:presLayoutVars>
      </dgm:prSet>
      <dgm:spPr/>
    </dgm:pt>
    <dgm:pt modelId="{96559FEE-411D-487A-BC3B-49B776529140}" type="pres">
      <dgm:prSet presAssocID="{8A55E064-2205-4F51-AFE1-F343F376BCB2}" presName="circleA" presStyleLbl="node1" presStyleIdx="2" presStyleCnt="5"/>
      <dgm:spPr/>
    </dgm:pt>
    <dgm:pt modelId="{5EB58B45-F981-4F4A-A774-B2BC5821DE78}" type="pres">
      <dgm:prSet presAssocID="{8A55E064-2205-4F51-AFE1-F343F376BCB2}" presName="spaceA" presStyleCnt="0"/>
      <dgm:spPr/>
    </dgm:pt>
    <dgm:pt modelId="{F18B4591-5B65-48B3-B102-A51E1766C46D}" type="pres">
      <dgm:prSet presAssocID="{A0ADB851-9445-49DC-AD7F-617B925A9495}" presName="space" presStyleCnt="0"/>
      <dgm:spPr/>
    </dgm:pt>
    <dgm:pt modelId="{B5C22BD4-B0E6-42F4-A015-122E91BBEC1A}" type="pres">
      <dgm:prSet presAssocID="{36A32D22-97A8-48FE-B801-0DA29D2847A2}" presName="compositeB" presStyleCnt="0"/>
      <dgm:spPr/>
    </dgm:pt>
    <dgm:pt modelId="{BA9A6258-56CE-41BA-8A93-A205AEA0EDC2}" type="pres">
      <dgm:prSet presAssocID="{36A32D22-97A8-48FE-B801-0DA29D2847A2}" presName="textB" presStyleLbl="revTx" presStyleIdx="3" presStyleCnt="5" custScaleX="151125">
        <dgm:presLayoutVars>
          <dgm:bulletEnabled val="1"/>
        </dgm:presLayoutVars>
      </dgm:prSet>
      <dgm:spPr/>
    </dgm:pt>
    <dgm:pt modelId="{97C404BF-2745-4CEC-9667-5DD6FEBDE0F4}" type="pres">
      <dgm:prSet presAssocID="{36A32D22-97A8-48FE-B801-0DA29D2847A2}" presName="circleB" presStyleLbl="node1" presStyleIdx="3" presStyleCnt="5"/>
      <dgm:spPr/>
    </dgm:pt>
    <dgm:pt modelId="{30E7FE7C-E28F-4DFD-B323-ACAA5FDD625F}" type="pres">
      <dgm:prSet presAssocID="{36A32D22-97A8-48FE-B801-0DA29D2847A2}" presName="spaceB" presStyleCnt="0"/>
      <dgm:spPr/>
    </dgm:pt>
    <dgm:pt modelId="{364D0E6B-8889-40E0-B747-C3111D567498}" type="pres">
      <dgm:prSet presAssocID="{00B1A6D4-78C6-45B8-9BC2-7C23DC842AC7}" presName="space" presStyleCnt="0"/>
      <dgm:spPr/>
    </dgm:pt>
    <dgm:pt modelId="{C715FEC6-1474-4D2E-9E50-BB2E1C833D3D}" type="pres">
      <dgm:prSet presAssocID="{0BF03944-FCBE-4F15-883C-A90B155A89ED}" presName="compositeA" presStyleCnt="0"/>
      <dgm:spPr/>
    </dgm:pt>
    <dgm:pt modelId="{54BD611D-25DB-450E-AB61-D94056813F23}" type="pres">
      <dgm:prSet presAssocID="{0BF03944-FCBE-4F15-883C-A90B155A89ED}" presName="textA" presStyleLbl="revTx" presStyleIdx="4" presStyleCnt="5" custScaleX="175635">
        <dgm:presLayoutVars>
          <dgm:bulletEnabled val="1"/>
        </dgm:presLayoutVars>
      </dgm:prSet>
      <dgm:spPr/>
    </dgm:pt>
    <dgm:pt modelId="{5A0CDB50-994B-4F2F-A739-2A987DA736C8}" type="pres">
      <dgm:prSet presAssocID="{0BF03944-FCBE-4F15-883C-A90B155A89ED}" presName="circleA" presStyleLbl="node1" presStyleIdx="4" presStyleCnt="5"/>
      <dgm:spPr/>
    </dgm:pt>
    <dgm:pt modelId="{4B44E868-3194-4D01-90DD-AD78546425E7}" type="pres">
      <dgm:prSet presAssocID="{0BF03944-FCBE-4F15-883C-A90B155A89ED}" presName="spaceA" presStyleCnt="0"/>
      <dgm:spPr/>
    </dgm:pt>
  </dgm:ptLst>
  <dgm:cxnLst>
    <dgm:cxn modelId="{E17CB433-7416-4A70-A800-4D0C0FA8E634}" type="presOf" srcId="{36A32D22-97A8-48FE-B801-0DA29D2847A2}" destId="{BA9A6258-56CE-41BA-8A93-A205AEA0EDC2}" srcOrd="0" destOrd="0" presId="urn:microsoft.com/office/officeart/2005/8/layout/hProcess11"/>
    <dgm:cxn modelId="{BBC91A45-1CBA-4658-96A1-81B0A2AFA2C7}" type="presOf" srcId="{8A55E064-2205-4F51-AFE1-F343F376BCB2}" destId="{ACA77AEE-048B-4839-A313-4B0A59BD9230}" srcOrd="0" destOrd="0" presId="urn:microsoft.com/office/officeart/2005/8/layout/hProcess11"/>
    <dgm:cxn modelId="{13C7D855-0638-40D5-940B-0FC46912173A}" type="presOf" srcId="{63526D2F-F2D7-482E-B00C-663C0937C873}" destId="{4535BE45-F263-4F4D-95D4-71BC7A791F1D}" srcOrd="0" destOrd="0" presId="urn:microsoft.com/office/officeart/2005/8/layout/hProcess11"/>
    <dgm:cxn modelId="{F36B6E58-264E-43EC-BB0C-8BDA85D9BCDB}" type="presOf" srcId="{7D783A94-EC47-4A28-8527-A3A529E889FE}" destId="{15360FE1-15B8-4D2C-B9EB-D8293BD29A45}" srcOrd="0" destOrd="0" presId="urn:microsoft.com/office/officeart/2005/8/layout/hProcess11"/>
    <dgm:cxn modelId="{396C837B-3127-43B6-B0DC-1020D79FED34}" srcId="{63526D2F-F2D7-482E-B00C-663C0937C873}" destId="{0BF03944-FCBE-4F15-883C-A90B155A89ED}" srcOrd="4" destOrd="0" parTransId="{76ABB55C-D451-4537-942B-A44039AA651A}" sibTransId="{5F4103BE-6711-4A64-BEA8-13AE29A999FC}"/>
    <dgm:cxn modelId="{AD041492-A7B7-4BCC-9A54-2DE564A41FB9}" srcId="{63526D2F-F2D7-482E-B00C-663C0937C873}" destId="{36A32D22-97A8-48FE-B801-0DA29D2847A2}" srcOrd="3" destOrd="0" parTransId="{90BFA7A3-629E-434F-BD5D-176E6014EE3E}" sibTransId="{00B1A6D4-78C6-45B8-9BC2-7C23DC842AC7}"/>
    <dgm:cxn modelId="{75CA96CE-E4E7-4298-9AD8-C31952183A16}" type="presOf" srcId="{761CB519-931F-4F1A-8F25-CFFDE4799730}" destId="{4213123B-6491-4849-9AE2-E274D79A755F}" srcOrd="0" destOrd="0" presId="urn:microsoft.com/office/officeart/2005/8/layout/hProcess11"/>
    <dgm:cxn modelId="{47D728D3-53B5-4353-8D57-B338ED09C09A}" srcId="{63526D2F-F2D7-482E-B00C-663C0937C873}" destId="{761CB519-931F-4F1A-8F25-CFFDE4799730}" srcOrd="1" destOrd="0" parTransId="{2CF4233E-6075-46C3-8CA2-4F707D5DED67}" sibTransId="{24C9378D-4060-43DD-B84E-76BF3A05781F}"/>
    <dgm:cxn modelId="{F90DD9E5-85B5-41D5-8296-6F23738C7D58}" srcId="{63526D2F-F2D7-482E-B00C-663C0937C873}" destId="{7D783A94-EC47-4A28-8527-A3A529E889FE}" srcOrd="0" destOrd="0" parTransId="{BDE016BE-2476-4F04-A4E4-500CD38DCBE6}" sibTransId="{45CB98C6-EEC5-4676-BD7A-B9D48AA74E7B}"/>
    <dgm:cxn modelId="{945BAEF7-3C2D-4522-AB95-39C1DBDC7695}" srcId="{63526D2F-F2D7-482E-B00C-663C0937C873}" destId="{8A55E064-2205-4F51-AFE1-F343F376BCB2}" srcOrd="2" destOrd="0" parTransId="{BFC029B0-4A97-4AA2-8A31-2795916C5290}" sibTransId="{A0ADB851-9445-49DC-AD7F-617B925A9495}"/>
    <dgm:cxn modelId="{61A405F8-209A-483B-8579-FC3E9136A5DB}" type="presOf" srcId="{0BF03944-FCBE-4F15-883C-A90B155A89ED}" destId="{54BD611D-25DB-450E-AB61-D94056813F23}" srcOrd="0" destOrd="0" presId="urn:microsoft.com/office/officeart/2005/8/layout/hProcess11"/>
    <dgm:cxn modelId="{81470D1C-38B1-4C90-A2BB-6DE1AB1C0921}" type="presParOf" srcId="{4535BE45-F263-4F4D-95D4-71BC7A791F1D}" destId="{D73C3BE3-A167-44A5-9539-47349C01A708}" srcOrd="0" destOrd="0" presId="urn:microsoft.com/office/officeart/2005/8/layout/hProcess11"/>
    <dgm:cxn modelId="{80A58995-13CE-4EB9-BEF1-2864D1E80703}" type="presParOf" srcId="{4535BE45-F263-4F4D-95D4-71BC7A791F1D}" destId="{F19AF8D9-2EFE-476E-BC42-12234599BF6A}" srcOrd="1" destOrd="0" presId="urn:microsoft.com/office/officeart/2005/8/layout/hProcess11"/>
    <dgm:cxn modelId="{C07CC305-98AD-4658-B6C2-4E877714359C}" type="presParOf" srcId="{F19AF8D9-2EFE-476E-BC42-12234599BF6A}" destId="{677EF42F-01BC-440A-8860-F94E7FEFD75E}" srcOrd="0" destOrd="0" presId="urn:microsoft.com/office/officeart/2005/8/layout/hProcess11"/>
    <dgm:cxn modelId="{E5850B5E-10FF-4E5A-BE9C-4C7926504ED6}" type="presParOf" srcId="{677EF42F-01BC-440A-8860-F94E7FEFD75E}" destId="{15360FE1-15B8-4D2C-B9EB-D8293BD29A45}" srcOrd="0" destOrd="0" presId="urn:microsoft.com/office/officeart/2005/8/layout/hProcess11"/>
    <dgm:cxn modelId="{7B2E4474-8BD8-4E55-92A8-934ED62C74FF}" type="presParOf" srcId="{677EF42F-01BC-440A-8860-F94E7FEFD75E}" destId="{0A561D4C-0483-4D28-9B49-758D16CB038A}" srcOrd="1" destOrd="0" presId="urn:microsoft.com/office/officeart/2005/8/layout/hProcess11"/>
    <dgm:cxn modelId="{8F4BDE60-C944-4760-BB6F-7D64AFA889D8}" type="presParOf" srcId="{677EF42F-01BC-440A-8860-F94E7FEFD75E}" destId="{346F3394-9D96-4937-887E-7E342FBE60A7}" srcOrd="2" destOrd="0" presId="urn:microsoft.com/office/officeart/2005/8/layout/hProcess11"/>
    <dgm:cxn modelId="{4E6785FA-6035-4D0A-AAC4-65C9240D3B92}" type="presParOf" srcId="{F19AF8D9-2EFE-476E-BC42-12234599BF6A}" destId="{FC3E9A0C-496E-4907-B444-71D3B2A8B292}" srcOrd="1" destOrd="0" presId="urn:microsoft.com/office/officeart/2005/8/layout/hProcess11"/>
    <dgm:cxn modelId="{CC2E5342-BC46-4159-91F7-85BAFA34BE48}" type="presParOf" srcId="{F19AF8D9-2EFE-476E-BC42-12234599BF6A}" destId="{5A47EC0A-9CAD-4E11-9129-C2C4A90549E1}" srcOrd="2" destOrd="0" presId="urn:microsoft.com/office/officeart/2005/8/layout/hProcess11"/>
    <dgm:cxn modelId="{66D0F868-1250-4537-B122-97FEBBD64595}" type="presParOf" srcId="{5A47EC0A-9CAD-4E11-9129-C2C4A90549E1}" destId="{4213123B-6491-4849-9AE2-E274D79A755F}" srcOrd="0" destOrd="0" presId="urn:microsoft.com/office/officeart/2005/8/layout/hProcess11"/>
    <dgm:cxn modelId="{CC22D569-81EB-45D4-AAFB-E1BB57BC9385}" type="presParOf" srcId="{5A47EC0A-9CAD-4E11-9129-C2C4A90549E1}" destId="{56FD1883-5033-4CAA-A838-3DCE7BD9DB43}" srcOrd="1" destOrd="0" presId="urn:microsoft.com/office/officeart/2005/8/layout/hProcess11"/>
    <dgm:cxn modelId="{6B74CC1E-4993-4AC2-B79D-459B021EDA56}" type="presParOf" srcId="{5A47EC0A-9CAD-4E11-9129-C2C4A90549E1}" destId="{E62D4027-5034-4FA2-9408-6B3784941E20}" srcOrd="2" destOrd="0" presId="urn:microsoft.com/office/officeart/2005/8/layout/hProcess11"/>
    <dgm:cxn modelId="{CA597394-F4B9-4CF7-A42F-08E7F826B3F7}" type="presParOf" srcId="{F19AF8D9-2EFE-476E-BC42-12234599BF6A}" destId="{0C96F781-2661-4ACF-8FEF-EFA022F1F82B}" srcOrd="3" destOrd="0" presId="urn:microsoft.com/office/officeart/2005/8/layout/hProcess11"/>
    <dgm:cxn modelId="{3A7D3339-3DC6-457C-9F02-3D076C893A65}" type="presParOf" srcId="{F19AF8D9-2EFE-476E-BC42-12234599BF6A}" destId="{27A4F712-BAD7-426B-BC76-9E5104F2562E}" srcOrd="4" destOrd="0" presId="urn:microsoft.com/office/officeart/2005/8/layout/hProcess11"/>
    <dgm:cxn modelId="{49415246-0A0B-4034-90B8-F707BAB75977}" type="presParOf" srcId="{27A4F712-BAD7-426B-BC76-9E5104F2562E}" destId="{ACA77AEE-048B-4839-A313-4B0A59BD9230}" srcOrd="0" destOrd="0" presId="urn:microsoft.com/office/officeart/2005/8/layout/hProcess11"/>
    <dgm:cxn modelId="{8877368B-1324-4CD0-B236-A38DF1C917EC}" type="presParOf" srcId="{27A4F712-BAD7-426B-BC76-9E5104F2562E}" destId="{96559FEE-411D-487A-BC3B-49B776529140}" srcOrd="1" destOrd="0" presId="urn:microsoft.com/office/officeart/2005/8/layout/hProcess11"/>
    <dgm:cxn modelId="{28B2DC64-433F-40DE-8D77-65A0F2CB5B4E}" type="presParOf" srcId="{27A4F712-BAD7-426B-BC76-9E5104F2562E}" destId="{5EB58B45-F981-4F4A-A774-B2BC5821DE78}" srcOrd="2" destOrd="0" presId="urn:microsoft.com/office/officeart/2005/8/layout/hProcess11"/>
    <dgm:cxn modelId="{69A441FA-B38A-4049-9F72-9B28D1E1105C}" type="presParOf" srcId="{F19AF8D9-2EFE-476E-BC42-12234599BF6A}" destId="{F18B4591-5B65-48B3-B102-A51E1766C46D}" srcOrd="5" destOrd="0" presId="urn:microsoft.com/office/officeart/2005/8/layout/hProcess11"/>
    <dgm:cxn modelId="{D0B87E32-37F4-4191-8F1F-604515392A91}" type="presParOf" srcId="{F19AF8D9-2EFE-476E-BC42-12234599BF6A}" destId="{B5C22BD4-B0E6-42F4-A015-122E91BBEC1A}" srcOrd="6" destOrd="0" presId="urn:microsoft.com/office/officeart/2005/8/layout/hProcess11"/>
    <dgm:cxn modelId="{39BD5EB5-BD41-419D-98D8-87705106BA3B}" type="presParOf" srcId="{B5C22BD4-B0E6-42F4-A015-122E91BBEC1A}" destId="{BA9A6258-56CE-41BA-8A93-A205AEA0EDC2}" srcOrd="0" destOrd="0" presId="urn:microsoft.com/office/officeart/2005/8/layout/hProcess11"/>
    <dgm:cxn modelId="{79223B05-71A1-41D1-A28C-09FED66FBED0}" type="presParOf" srcId="{B5C22BD4-B0E6-42F4-A015-122E91BBEC1A}" destId="{97C404BF-2745-4CEC-9667-5DD6FEBDE0F4}" srcOrd="1" destOrd="0" presId="urn:microsoft.com/office/officeart/2005/8/layout/hProcess11"/>
    <dgm:cxn modelId="{0776C418-C00B-43AB-AA41-C844C5DA01E5}" type="presParOf" srcId="{B5C22BD4-B0E6-42F4-A015-122E91BBEC1A}" destId="{30E7FE7C-E28F-4DFD-B323-ACAA5FDD625F}" srcOrd="2" destOrd="0" presId="urn:microsoft.com/office/officeart/2005/8/layout/hProcess11"/>
    <dgm:cxn modelId="{5EC7E15F-7135-4D96-AC07-235DFCB94A20}" type="presParOf" srcId="{F19AF8D9-2EFE-476E-BC42-12234599BF6A}" destId="{364D0E6B-8889-40E0-B747-C3111D567498}" srcOrd="7" destOrd="0" presId="urn:microsoft.com/office/officeart/2005/8/layout/hProcess11"/>
    <dgm:cxn modelId="{8311B4F9-488A-4229-A13E-C1B000DC867A}" type="presParOf" srcId="{F19AF8D9-2EFE-476E-BC42-12234599BF6A}" destId="{C715FEC6-1474-4D2E-9E50-BB2E1C833D3D}" srcOrd="8" destOrd="0" presId="urn:microsoft.com/office/officeart/2005/8/layout/hProcess11"/>
    <dgm:cxn modelId="{E356B14D-1251-44DC-BBA2-0D6FAE8801E6}" type="presParOf" srcId="{C715FEC6-1474-4D2E-9E50-BB2E1C833D3D}" destId="{54BD611D-25DB-450E-AB61-D94056813F23}" srcOrd="0" destOrd="0" presId="urn:microsoft.com/office/officeart/2005/8/layout/hProcess11"/>
    <dgm:cxn modelId="{C8C1D12B-775E-4A33-8D6F-45963BF3A890}" type="presParOf" srcId="{C715FEC6-1474-4D2E-9E50-BB2E1C833D3D}" destId="{5A0CDB50-994B-4F2F-A739-2A987DA736C8}" srcOrd="1" destOrd="0" presId="urn:microsoft.com/office/officeart/2005/8/layout/hProcess11"/>
    <dgm:cxn modelId="{92B9408C-7B75-4ACB-9995-817403DCBF65}" type="presParOf" srcId="{C715FEC6-1474-4D2E-9E50-BB2E1C833D3D}" destId="{4B44E868-3194-4D01-90DD-AD78546425E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C3BE3-A167-44A5-9539-47349C01A708}">
      <dsp:nvSpPr>
        <dsp:cNvPr id="0" name=""/>
        <dsp:cNvSpPr/>
      </dsp:nvSpPr>
      <dsp:spPr>
        <a:xfrm>
          <a:off x="0" y="914876"/>
          <a:ext cx="10515600" cy="12198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60FE1-15B8-4D2C-B9EB-D8293BD29A45}">
      <dsp:nvSpPr>
        <dsp:cNvPr id="0" name=""/>
        <dsp:cNvSpPr/>
      </dsp:nvSpPr>
      <dsp:spPr>
        <a:xfrm>
          <a:off x="4159" y="0"/>
          <a:ext cx="1818408" cy="1219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b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300" kern="1200" dirty="0"/>
            <a:t>1.</a:t>
          </a:r>
        </a:p>
      </dsp:txBody>
      <dsp:txXfrm>
        <a:off x="4159" y="0"/>
        <a:ext cx="1818408" cy="1219835"/>
      </dsp:txXfrm>
    </dsp:sp>
    <dsp:sp modelId="{0A561D4C-0483-4D28-9B49-758D16CB038A}">
      <dsp:nvSpPr>
        <dsp:cNvPr id="0" name=""/>
        <dsp:cNvSpPr/>
      </dsp:nvSpPr>
      <dsp:spPr>
        <a:xfrm>
          <a:off x="760883" y="1372314"/>
          <a:ext cx="304958" cy="304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3123B-6491-4849-9AE2-E274D79A755F}">
      <dsp:nvSpPr>
        <dsp:cNvPr id="0" name=""/>
        <dsp:cNvSpPr/>
      </dsp:nvSpPr>
      <dsp:spPr>
        <a:xfrm>
          <a:off x="1913487" y="1829752"/>
          <a:ext cx="1818408" cy="1219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300" kern="1200" dirty="0"/>
            <a:t>2.</a:t>
          </a:r>
        </a:p>
      </dsp:txBody>
      <dsp:txXfrm>
        <a:off x="1913487" y="1829752"/>
        <a:ext cx="1818408" cy="1219835"/>
      </dsp:txXfrm>
    </dsp:sp>
    <dsp:sp modelId="{56FD1883-5033-4CAA-A838-3DCE7BD9DB43}">
      <dsp:nvSpPr>
        <dsp:cNvPr id="0" name=""/>
        <dsp:cNvSpPr/>
      </dsp:nvSpPr>
      <dsp:spPr>
        <a:xfrm>
          <a:off x="2670212" y="1372314"/>
          <a:ext cx="304958" cy="304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77AEE-048B-4839-A313-4B0A59BD9230}">
      <dsp:nvSpPr>
        <dsp:cNvPr id="0" name=""/>
        <dsp:cNvSpPr/>
      </dsp:nvSpPr>
      <dsp:spPr>
        <a:xfrm>
          <a:off x="3822815" y="0"/>
          <a:ext cx="1818408" cy="1219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b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300" kern="1200" dirty="0"/>
            <a:t>3..</a:t>
          </a:r>
        </a:p>
      </dsp:txBody>
      <dsp:txXfrm>
        <a:off x="3822815" y="0"/>
        <a:ext cx="1818408" cy="1219835"/>
      </dsp:txXfrm>
    </dsp:sp>
    <dsp:sp modelId="{96559FEE-411D-487A-BC3B-49B776529140}">
      <dsp:nvSpPr>
        <dsp:cNvPr id="0" name=""/>
        <dsp:cNvSpPr/>
      </dsp:nvSpPr>
      <dsp:spPr>
        <a:xfrm>
          <a:off x="4579540" y="1372314"/>
          <a:ext cx="304958" cy="304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A6258-56CE-41BA-8A93-A205AEA0EDC2}">
      <dsp:nvSpPr>
        <dsp:cNvPr id="0" name=""/>
        <dsp:cNvSpPr/>
      </dsp:nvSpPr>
      <dsp:spPr>
        <a:xfrm>
          <a:off x="5732144" y="1829752"/>
          <a:ext cx="1818408" cy="1219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300" kern="1200" dirty="0"/>
            <a:t>4.</a:t>
          </a:r>
        </a:p>
      </dsp:txBody>
      <dsp:txXfrm>
        <a:off x="5732144" y="1829752"/>
        <a:ext cx="1818408" cy="1219835"/>
      </dsp:txXfrm>
    </dsp:sp>
    <dsp:sp modelId="{97C404BF-2745-4CEC-9667-5DD6FEBDE0F4}">
      <dsp:nvSpPr>
        <dsp:cNvPr id="0" name=""/>
        <dsp:cNvSpPr/>
      </dsp:nvSpPr>
      <dsp:spPr>
        <a:xfrm>
          <a:off x="6488869" y="1372314"/>
          <a:ext cx="304958" cy="304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D611D-25DB-450E-AB61-D94056813F23}">
      <dsp:nvSpPr>
        <dsp:cNvPr id="0" name=""/>
        <dsp:cNvSpPr/>
      </dsp:nvSpPr>
      <dsp:spPr>
        <a:xfrm>
          <a:off x="7641472" y="0"/>
          <a:ext cx="1818408" cy="1219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b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300" kern="1200" dirty="0"/>
            <a:t>5.</a:t>
          </a:r>
        </a:p>
      </dsp:txBody>
      <dsp:txXfrm>
        <a:off x="7641472" y="0"/>
        <a:ext cx="1818408" cy="1219835"/>
      </dsp:txXfrm>
    </dsp:sp>
    <dsp:sp modelId="{5A0CDB50-994B-4F2F-A739-2A987DA736C8}">
      <dsp:nvSpPr>
        <dsp:cNvPr id="0" name=""/>
        <dsp:cNvSpPr/>
      </dsp:nvSpPr>
      <dsp:spPr>
        <a:xfrm>
          <a:off x="8398197" y="1372314"/>
          <a:ext cx="304958" cy="304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C3BE3-A167-44A5-9539-47349C01A708}">
      <dsp:nvSpPr>
        <dsp:cNvPr id="0" name=""/>
        <dsp:cNvSpPr/>
      </dsp:nvSpPr>
      <dsp:spPr>
        <a:xfrm>
          <a:off x="0" y="691804"/>
          <a:ext cx="11420060" cy="92240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60FE1-15B8-4D2C-B9EB-D8293BD29A45}">
      <dsp:nvSpPr>
        <dsp:cNvPr id="0" name=""/>
        <dsp:cNvSpPr/>
      </dsp:nvSpPr>
      <dsp:spPr>
        <a:xfrm>
          <a:off x="4516" y="0"/>
          <a:ext cx="1974811" cy="92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1.</a:t>
          </a:r>
        </a:p>
      </dsp:txBody>
      <dsp:txXfrm>
        <a:off x="4516" y="0"/>
        <a:ext cx="1974811" cy="922406"/>
      </dsp:txXfrm>
    </dsp:sp>
    <dsp:sp modelId="{0A561D4C-0483-4D28-9B49-758D16CB038A}">
      <dsp:nvSpPr>
        <dsp:cNvPr id="0" name=""/>
        <dsp:cNvSpPr/>
      </dsp:nvSpPr>
      <dsp:spPr>
        <a:xfrm>
          <a:off x="876621" y="1037707"/>
          <a:ext cx="230601" cy="23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3123B-6491-4849-9AE2-E274D79A755F}">
      <dsp:nvSpPr>
        <dsp:cNvPr id="0" name=""/>
        <dsp:cNvSpPr/>
      </dsp:nvSpPr>
      <dsp:spPr>
        <a:xfrm>
          <a:off x="2078069" y="1383609"/>
          <a:ext cx="1974811" cy="92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2.</a:t>
          </a:r>
        </a:p>
      </dsp:txBody>
      <dsp:txXfrm>
        <a:off x="2078069" y="1383609"/>
        <a:ext cx="1974811" cy="922406"/>
      </dsp:txXfrm>
    </dsp:sp>
    <dsp:sp modelId="{56FD1883-5033-4CAA-A838-3DCE7BD9DB43}">
      <dsp:nvSpPr>
        <dsp:cNvPr id="0" name=""/>
        <dsp:cNvSpPr/>
      </dsp:nvSpPr>
      <dsp:spPr>
        <a:xfrm>
          <a:off x="2950174" y="1037707"/>
          <a:ext cx="230601" cy="23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77AEE-048B-4839-A313-4B0A59BD9230}">
      <dsp:nvSpPr>
        <dsp:cNvPr id="0" name=""/>
        <dsp:cNvSpPr/>
      </dsp:nvSpPr>
      <dsp:spPr>
        <a:xfrm>
          <a:off x="4151621" y="0"/>
          <a:ext cx="1974811" cy="92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3..</a:t>
          </a:r>
        </a:p>
      </dsp:txBody>
      <dsp:txXfrm>
        <a:off x="4151621" y="0"/>
        <a:ext cx="1974811" cy="922406"/>
      </dsp:txXfrm>
    </dsp:sp>
    <dsp:sp modelId="{96559FEE-411D-487A-BC3B-49B776529140}">
      <dsp:nvSpPr>
        <dsp:cNvPr id="0" name=""/>
        <dsp:cNvSpPr/>
      </dsp:nvSpPr>
      <dsp:spPr>
        <a:xfrm>
          <a:off x="5023726" y="1037707"/>
          <a:ext cx="230601" cy="23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A6258-56CE-41BA-8A93-A205AEA0EDC2}">
      <dsp:nvSpPr>
        <dsp:cNvPr id="0" name=""/>
        <dsp:cNvSpPr/>
      </dsp:nvSpPr>
      <dsp:spPr>
        <a:xfrm>
          <a:off x="6225173" y="1383609"/>
          <a:ext cx="1974811" cy="92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4.</a:t>
          </a:r>
        </a:p>
      </dsp:txBody>
      <dsp:txXfrm>
        <a:off x="6225173" y="1383609"/>
        <a:ext cx="1974811" cy="922406"/>
      </dsp:txXfrm>
    </dsp:sp>
    <dsp:sp modelId="{97C404BF-2745-4CEC-9667-5DD6FEBDE0F4}">
      <dsp:nvSpPr>
        <dsp:cNvPr id="0" name=""/>
        <dsp:cNvSpPr/>
      </dsp:nvSpPr>
      <dsp:spPr>
        <a:xfrm>
          <a:off x="7097279" y="1037707"/>
          <a:ext cx="230601" cy="23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D611D-25DB-450E-AB61-D94056813F23}">
      <dsp:nvSpPr>
        <dsp:cNvPr id="0" name=""/>
        <dsp:cNvSpPr/>
      </dsp:nvSpPr>
      <dsp:spPr>
        <a:xfrm>
          <a:off x="8298726" y="0"/>
          <a:ext cx="1974811" cy="92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5.</a:t>
          </a:r>
        </a:p>
      </dsp:txBody>
      <dsp:txXfrm>
        <a:off x="8298726" y="0"/>
        <a:ext cx="1974811" cy="922406"/>
      </dsp:txXfrm>
    </dsp:sp>
    <dsp:sp modelId="{5A0CDB50-994B-4F2F-A739-2A987DA736C8}">
      <dsp:nvSpPr>
        <dsp:cNvPr id="0" name=""/>
        <dsp:cNvSpPr/>
      </dsp:nvSpPr>
      <dsp:spPr>
        <a:xfrm>
          <a:off x="9170831" y="1037707"/>
          <a:ext cx="230601" cy="23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C3BE3-A167-44A5-9539-47349C01A708}">
      <dsp:nvSpPr>
        <dsp:cNvPr id="0" name=""/>
        <dsp:cNvSpPr/>
      </dsp:nvSpPr>
      <dsp:spPr>
        <a:xfrm>
          <a:off x="0" y="691804"/>
          <a:ext cx="11420060" cy="92240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60FE1-15B8-4D2C-B9EB-D8293BD29A45}">
      <dsp:nvSpPr>
        <dsp:cNvPr id="0" name=""/>
        <dsp:cNvSpPr/>
      </dsp:nvSpPr>
      <dsp:spPr>
        <a:xfrm>
          <a:off x="4516" y="0"/>
          <a:ext cx="1974811" cy="92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les pictogrammes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environ  5 500 ans</a:t>
          </a:r>
        </a:p>
      </dsp:txBody>
      <dsp:txXfrm>
        <a:off x="4516" y="0"/>
        <a:ext cx="1974811" cy="922406"/>
      </dsp:txXfrm>
    </dsp:sp>
    <dsp:sp modelId="{0A561D4C-0483-4D28-9B49-758D16CB038A}">
      <dsp:nvSpPr>
        <dsp:cNvPr id="0" name=""/>
        <dsp:cNvSpPr/>
      </dsp:nvSpPr>
      <dsp:spPr>
        <a:xfrm>
          <a:off x="876621" y="1037707"/>
          <a:ext cx="230601" cy="23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3123B-6491-4849-9AE2-E274D79A755F}">
      <dsp:nvSpPr>
        <dsp:cNvPr id="0" name=""/>
        <dsp:cNvSpPr/>
      </dsp:nvSpPr>
      <dsp:spPr>
        <a:xfrm>
          <a:off x="2078069" y="1383609"/>
          <a:ext cx="1974811" cy="92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2.</a:t>
          </a:r>
        </a:p>
      </dsp:txBody>
      <dsp:txXfrm>
        <a:off x="2078069" y="1383609"/>
        <a:ext cx="1974811" cy="922406"/>
      </dsp:txXfrm>
    </dsp:sp>
    <dsp:sp modelId="{56FD1883-5033-4CAA-A838-3DCE7BD9DB43}">
      <dsp:nvSpPr>
        <dsp:cNvPr id="0" name=""/>
        <dsp:cNvSpPr/>
      </dsp:nvSpPr>
      <dsp:spPr>
        <a:xfrm>
          <a:off x="2950174" y="1037707"/>
          <a:ext cx="230601" cy="23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77AEE-048B-4839-A313-4B0A59BD9230}">
      <dsp:nvSpPr>
        <dsp:cNvPr id="0" name=""/>
        <dsp:cNvSpPr/>
      </dsp:nvSpPr>
      <dsp:spPr>
        <a:xfrm>
          <a:off x="4151621" y="0"/>
          <a:ext cx="1974811" cy="92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3..</a:t>
          </a:r>
        </a:p>
      </dsp:txBody>
      <dsp:txXfrm>
        <a:off x="4151621" y="0"/>
        <a:ext cx="1974811" cy="922406"/>
      </dsp:txXfrm>
    </dsp:sp>
    <dsp:sp modelId="{96559FEE-411D-487A-BC3B-49B776529140}">
      <dsp:nvSpPr>
        <dsp:cNvPr id="0" name=""/>
        <dsp:cNvSpPr/>
      </dsp:nvSpPr>
      <dsp:spPr>
        <a:xfrm>
          <a:off x="5023726" y="1037707"/>
          <a:ext cx="230601" cy="23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A6258-56CE-41BA-8A93-A205AEA0EDC2}">
      <dsp:nvSpPr>
        <dsp:cNvPr id="0" name=""/>
        <dsp:cNvSpPr/>
      </dsp:nvSpPr>
      <dsp:spPr>
        <a:xfrm>
          <a:off x="6225173" y="1383609"/>
          <a:ext cx="1974811" cy="92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4.</a:t>
          </a:r>
        </a:p>
      </dsp:txBody>
      <dsp:txXfrm>
        <a:off x="6225173" y="1383609"/>
        <a:ext cx="1974811" cy="922406"/>
      </dsp:txXfrm>
    </dsp:sp>
    <dsp:sp modelId="{97C404BF-2745-4CEC-9667-5DD6FEBDE0F4}">
      <dsp:nvSpPr>
        <dsp:cNvPr id="0" name=""/>
        <dsp:cNvSpPr/>
      </dsp:nvSpPr>
      <dsp:spPr>
        <a:xfrm>
          <a:off x="7097279" y="1037707"/>
          <a:ext cx="230601" cy="23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D611D-25DB-450E-AB61-D94056813F23}">
      <dsp:nvSpPr>
        <dsp:cNvPr id="0" name=""/>
        <dsp:cNvSpPr/>
      </dsp:nvSpPr>
      <dsp:spPr>
        <a:xfrm>
          <a:off x="8298726" y="0"/>
          <a:ext cx="1974811" cy="92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5.</a:t>
          </a:r>
        </a:p>
      </dsp:txBody>
      <dsp:txXfrm>
        <a:off x="8298726" y="0"/>
        <a:ext cx="1974811" cy="922406"/>
      </dsp:txXfrm>
    </dsp:sp>
    <dsp:sp modelId="{5A0CDB50-994B-4F2F-A739-2A987DA736C8}">
      <dsp:nvSpPr>
        <dsp:cNvPr id="0" name=""/>
        <dsp:cNvSpPr/>
      </dsp:nvSpPr>
      <dsp:spPr>
        <a:xfrm>
          <a:off x="9170831" y="1037707"/>
          <a:ext cx="230601" cy="23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C3BE3-A167-44A5-9539-47349C01A708}">
      <dsp:nvSpPr>
        <dsp:cNvPr id="0" name=""/>
        <dsp:cNvSpPr/>
      </dsp:nvSpPr>
      <dsp:spPr>
        <a:xfrm>
          <a:off x="0" y="691804"/>
          <a:ext cx="11420060" cy="92240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60FE1-15B8-4D2C-B9EB-D8293BD29A45}">
      <dsp:nvSpPr>
        <dsp:cNvPr id="0" name=""/>
        <dsp:cNvSpPr/>
      </dsp:nvSpPr>
      <dsp:spPr>
        <a:xfrm>
          <a:off x="3505" y="0"/>
          <a:ext cx="1824254" cy="92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kern="1200" dirty="0"/>
        </a:p>
      </dsp:txBody>
      <dsp:txXfrm>
        <a:off x="3505" y="0"/>
        <a:ext cx="1824254" cy="922406"/>
      </dsp:txXfrm>
    </dsp:sp>
    <dsp:sp modelId="{0A561D4C-0483-4D28-9B49-758D16CB038A}">
      <dsp:nvSpPr>
        <dsp:cNvPr id="0" name=""/>
        <dsp:cNvSpPr/>
      </dsp:nvSpPr>
      <dsp:spPr>
        <a:xfrm>
          <a:off x="800331" y="1037707"/>
          <a:ext cx="230601" cy="23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3123B-6491-4849-9AE2-E274D79A755F}">
      <dsp:nvSpPr>
        <dsp:cNvPr id="0" name=""/>
        <dsp:cNvSpPr/>
      </dsp:nvSpPr>
      <dsp:spPr>
        <a:xfrm>
          <a:off x="1918972" y="1383609"/>
          <a:ext cx="2609176" cy="92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l’écriture cunéiforme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/>
            <a:t>environ 3 300 avant JC</a:t>
          </a:r>
        </a:p>
      </dsp:txBody>
      <dsp:txXfrm>
        <a:off x="1918972" y="1383609"/>
        <a:ext cx="2609176" cy="922406"/>
      </dsp:txXfrm>
    </dsp:sp>
    <dsp:sp modelId="{56FD1883-5033-4CAA-A838-3DCE7BD9DB43}">
      <dsp:nvSpPr>
        <dsp:cNvPr id="0" name=""/>
        <dsp:cNvSpPr/>
      </dsp:nvSpPr>
      <dsp:spPr>
        <a:xfrm>
          <a:off x="3108259" y="1037707"/>
          <a:ext cx="230601" cy="23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77AEE-048B-4839-A313-4B0A59BD9230}">
      <dsp:nvSpPr>
        <dsp:cNvPr id="0" name=""/>
        <dsp:cNvSpPr/>
      </dsp:nvSpPr>
      <dsp:spPr>
        <a:xfrm>
          <a:off x="4619361" y="0"/>
          <a:ext cx="1824254" cy="92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3..</a:t>
          </a:r>
        </a:p>
      </dsp:txBody>
      <dsp:txXfrm>
        <a:off x="4619361" y="0"/>
        <a:ext cx="1824254" cy="922406"/>
      </dsp:txXfrm>
    </dsp:sp>
    <dsp:sp modelId="{96559FEE-411D-487A-BC3B-49B776529140}">
      <dsp:nvSpPr>
        <dsp:cNvPr id="0" name=""/>
        <dsp:cNvSpPr/>
      </dsp:nvSpPr>
      <dsp:spPr>
        <a:xfrm>
          <a:off x="5416187" y="1037707"/>
          <a:ext cx="230601" cy="23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A6258-56CE-41BA-8A93-A205AEA0EDC2}">
      <dsp:nvSpPr>
        <dsp:cNvPr id="0" name=""/>
        <dsp:cNvSpPr/>
      </dsp:nvSpPr>
      <dsp:spPr>
        <a:xfrm>
          <a:off x="6534828" y="1383609"/>
          <a:ext cx="1824254" cy="92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4.</a:t>
          </a:r>
        </a:p>
      </dsp:txBody>
      <dsp:txXfrm>
        <a:off x="6534828" y="1383609"/>
        <a:ext cx="1824254" cy="922406"/>
      </dsp:txXfrm>
    </dsp:sp>
    <dsp:sp modelId="{97C404BF-2745-4CEC-9667-5DD6FEBDE0F4}">
      <dsp:nvSpPr>
        <dsp:cNvPr id="0" name=""/>
        <dsp:cNvSpPr/>
      </dsp:nvSpPr>
      <dsp:spPr>
        <a:xfrm>
          <a:off x="7331654" y="1037707"/>
          <a:ext cx="230601" cy="23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D611D-25DB-450E-AB61-D94056813F23}">
      <dsp:nvSpPr>
        <dsp:cNvPr id="0" name=""/>
        <dsp:cNvSpPr/>
      </dsp:nvSpPr>
      <dsp:spPr>
        <a:xfrm>
          <a:off x="8450295" y="0"/>
          <a:ext cx="1824254" cy="92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5.</a:t>
          </a:r>
        </a:p>
      </dsp:txBody>
      <dsp:txXfrm>
        <a:off x="8450295" y="0"/>
        <a:ext cx="1824254" cy="922406"/>
      </dsp:txXfrm>
    </dsp:sp>
    <dsp:sp modelId="{5A0CDB50-994B-4F2F-A739-2A987DA736C8}">
      <dsp:nvSpPr>
        <dsp:cNvPr id="0" name=""/>
        <dsp:cNvSpPr/>
      </dsp:nvSpPr>
      <dsp:spPr>
        <a:xfrm>
          <a:off x="9247121" y="1037707"/>
          <a:ext cx="230601" cy="23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C3BE3-A167-44A5-9539-47349C01A708}">
      <dsp:nvSpPr>
        <dsp:cNvPr id="0" name=""/>
        <dsp:cNvSpPr/>
      </dsp:nvSpPr>
      <dsp:spPr>
        <a:xfrm>
          <a:off x="0" y="853791"/>
          <a:ext cx="11420060" cy="113838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60FE1-15B8-4D2C-B9EB-D8293BD29A45}">
      <dsp:nvSpPr>
        <dsp:cNvPr id="0" name=""/>
        <dsp:cNvSpPr/>
      </dsp:nvSpPr>
      <dsp:spPr>
        <a:xfrm>
          <a:off x="2070" y="0"/>
          <a:ext cx="1563288" cy="113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b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0" kern="1200" dirty="0"/>
        </a:p>
      </dsp:txBody>
      <dsp:txXfrm>
        <a:off x="2070" y="0"/>
        <a:ext cx="1563288" cy="1138389"/>
      </dsp:txXfrm>
    </dsp:sp>
    <dsp:sp modelId="{0A561D4C-0483-4D28-9B49-758D16CB038A}">
      <dsp:nvSpPr>
        <dsp:cNvPr id="0" name=""/>
        <dsp:cNvSpPr/>
      </dsp:nvSpPr>
      <dsp:spPr>
        <a:xfrm>
          <a:off x="641415" y="1280687"/>
          <a:ext cx="284597" cy="284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3123B-6491-4849-9AE2-E274D79A755F}">
      <dsp:nvSpPr>
        <dsp:cNvPr id="0" name=""/>
        <dsp:cNvSpPr/>
      </dsp:nvSpPr>
      <dsp:spPr>
        <a:xfrm>
          <a:off x="1643522" y="1707583"/>
          <a:ext cx="2235924" cy="113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l’écriture cunéiforme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/>
            <a:t>environ 3 300 avant JC</a:t>
          </a:r>
        </a:p>
      </dsp:txBody>
      <dsp:txXfrm>
        <a:off x="1643522" y="1707583"/>
        <a:ext cx="2235924" cy="1138389"/>
      </dsp:txXfrm>
    </dsp:sp>
    <dsp:sp modelId="{56FD1883-5033-4CAA-A838-3DCE7BD9DB43}">
      <dsp:nvSpPr>
        <dsp:cNvPr id="0" name=""/>
        <dsp:cNvSpPr/>
      </dsp:nvSpPr>
      <dsp:spPr>
        <a:xfrm>
          <a:off x="2619186" y="1280687"/>
          <a:ext cx="284597" cy="284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77AEE-048B-4839-A313-4B0A59BD9230}">
      <dsp:nvSpPr>
        <dsp:cNvPr id="0" name=""/>
        <dsp:cNvSpPr/>
      </dsp:nvSpPr>
      <dsp:spPr>
        <a:xfrm>
          <a:off x="3957611" y="0"/>
          <a:ext cx="3035467" cy="113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les hiéroglyphes et les idéogrammes chinois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environ 3 000 avant JC</a:t>
          </a:r>
        </a:p>
      </dsp:txBody>
      <dsp:txXfrm>
        <a:off x="3957611" y="0"/>
        <a:ext cx="3035467" cy="1138389"/>
      </dsp:txXfrm>
    </dsp:sp>
    <dsp:sp modelId="{96559FEE-411D-487A-BC3B-49B776529140}">
      <dsp:nvSpPr>
        <dsp:cNvPr id="0" name=""/>
        <dsp:cNvSpPr/>
      </dsp:nvSpPr>
      <dsp:spPr>
        <a:xfrm>
          <a:off x="5333046" y="1280687"/>
          <a:ext cx="284597" cy="284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A6258-56CE-41BA-8A93-A205AEA0EDC2}">
      <dsp:nvSpPr>
        <dsp:cNvPr id="0" name=""/>
        <dsp:cNvSpPr/>
      </dsp:nvSpPr>
      <dsp:spPr>
        <a:xfrm>
          <a:off x="7071243" y="1707583"/>
          <a:ext cx="1563288" cy="113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4.</a:t>
          </a:r>
        </a:p>
      </dsp:txBody>
      <dsp:txXfrm>
        <a:off x="7071243" y="1707583"/>
        <a:ext cx="1563288" cy="1138389"/>
      </dsp:txXfrm>
    </dsp:sp>
    <dsp:sp modelId="{97C404BF-2745-4CEC-9667-5DD6FEBDE0F4}">
      <dsp:nvSpPr>
        <dsp:cNvPr id="0" name=""/>
        <dsp:cNvSpPr/>
      </dsp:nvSpPr>
      <dsp:spPr>
        <a:xfrm>
          <a:off x="7710589" y="1280687"/>
          <a:ext cx="284597" cy="284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D611D-25DB-450E-AB61-D94056813F23}">
      <dsp:nvSpPr>
        <dsp:cNvPr id="0" name=""/>
        <dsp:cNvSpPr/>
      </dsp:nvSpPr>
      <dsp:spPr>
        <a:xfrm>
          <a:off x="8712696" y="0"/>
          <a:ext cx="1563288" cy="113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b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5.</a:t>
          </a:r>
        </a:p>
      </dsp:txBody>
      <dsp:txXfrm>
        <a:off x="8712696" y="0"/>
        <a:ext cx="1563288" cy="1138389"/>
      </dsp:txXfrm>
    </dsp:sp>
    <dsp:sp modelId="{5A0CDB50-994B-4F2F-A739-2A987DA736C8}">
      <dsp:nvSpPr>
        <dsp:cNvPr id="0" name=""/>
        <dsp:cNvSpPr/>
      </dsp:nvSpPr>
      <dsp:spPr>
        <a:xfrm>
          <a:off x="9352041" y="1280687"/>
          <a:ext cx="284597" cy="284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C3BE3-A167-44A5-9539-47349C01A708}">
      <dsp:nvSpPr>
        <dsp:cNvPr id="0" name=""/>
        <dsp:cNvSpPr/>
      </dsp:nvSpPr>
      <dsp:spPr>
        <a:xfrm>
          <a:off x="0" y="853791"/>
          <a:ext cx="11420060" cy="113838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60FE1-15B8-4D2C-B9EB-D8293BD29A45}">
      <dsp:nvSpPr>
        <dsp:cNvPr id="0" name=""/>
        <dsp:cNvSpPr/>
      </dsp:nvSpPr>
      <dsp:spPr>
        <a:xfrm>
          <a:off x="2367" y="0"/>
          <a:ext cx="1450370" cy="113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b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0" kern="1200" dirty="0"/>
        </a:p>
      </dsp:txBody>
      <dsp:txXfrm>
        <a:off x="2367" y="0"/>
        <a:ext cx="1450370" cy="1138389"/>
      </dsp:txXfrm>
    </dsp:sp>
    <dsp:sp modelId="{0A561D4C-0483-4D28-9B49-758D16CB038A}">
      <dsp:nvSpPr>
        <dsp:cNvPr id="0" name=""/>
        <dsp:cNvSpPr/>
      </dsp:nvSpPr>
      <dsp:spPr>
        <a:xfrm>
          <a:off x="585254" y="1280687"/>
          <a:ext cx="284597" cy="284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3123B-6491-4849-9AE2-E274D79A755F}">
      <dsp:nvSpPr>
        <dsp:cNvPr id="0" name=""/>
        <dsp:cNvSpPr/>
      </dsp:nvSpPr>
      <dsp:spPr>
        <a:xfrm>
          <a:off x="1525256" y="1707583"/>
          <a:ext cx="2074420" cy="113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l’écriture cunéiforme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/>
            <a:t>environ 3 300 avant JC</a:t>
          </a:r>
        </a:p>
      </dsp:txBody>
      <dsp:txXfrm>
        <a:off x="1525256" y="1707583"/>
        <a:ext cx="2074420" cy="1138389"/>
      </dsp:txXfrm>
    </dsp:sp>
    <dsp:sp modelId="{56FD1883-5033-4CAA-A838-3DCE7BD9DB43}">
      <dsp:nvSpPr>
        <dsp:cNvPr id="0" name=""/>
        <dsp:cNvSpPr/>
      </dsp:nvSpPr>
      <dsp:spPr>
        <a:xfrm>
          <a:off x="2420168" y="1280687"/>
          <a:ext cx="284597" cy="284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77AEE-048B-4839-A313-4B0A59BD9230}">
      <dsp:nvSpPr>
        <dsp:cNvPr id="0" name=""/>
        <dsp:cNvSpPr/>
      </dsp:nvSpPr>
      <dsp:spPr>
        <a:xfrm>
          <a:off x="3672195" y="0"/>
          <a:ext cx="2816212" cy="113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les hiéroglyphes et les idéogrammes chinois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environ 3 000 avant JC</a:t>
          </a:r>
        </a:p>
      </dsp:txBody>
      <dsp:txXfrm>
        <a:off x="3672195" y="0"/>
        <a:ext cx="2816212" cy="1138389"/>
      </dsp:txXfrm>
    </dsp:sp>
    <dsp:sp modelId="{96559FEE-411D-487A-BC3B-49B776529140}">
      <dsp:nvSpPr>
        <dsp:cNvPr id="0" name=""/>
        <dsp:cNvSpPr/>
      </dsp:nvSpPr>
      <dsp:spPr>
        <a:xfrm>
          <a:off x="4938003" y="1280687"/>
          <a:ext cx="284597" cy="284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A6258-56CE-41BA-8A93-A205AEA0EDC2}">
      <dsp:nvSpPr>
        <dsp:cNvPr id="0" name=""/>
        <dsp:cNvSpPr/>
      </dsp:nvSpPr>
      <dsp:spPr>
        <a:xfrm>
          <a:off x="6560926" y="1707583"/>
          <a:ext cx="2191871" cy="113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l’alphabet phénicien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environ 1 000 avant JC</a:t>
          </a:r>
        </a:p>
      </dsp:txBody>
      <dsp:txXfrm>
        <a:off x="6560926" y="1707583"/>
        <a:ext cx="2191871" cy="1138389"/>
      </dsp:txXfrm>
    </dsp:sp>
    <dsp:sp modelId="{97C404BF-2745-4CEC-9667-5DD6FEBDE0F4}">
      <dsp:nvSpPr>
        <dsp:cNvPr id="0" name=""/>
        <dsp:cNvSpPr/>
      </dsp:nvSpPr>
      <dsp:spPr>
        <a:xfrm>
          <a:off x="7514563" y="1280687"/>
          <a:ext cx="284597" cy="284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D611D-25DB-450E-AB61-D94056813F23}">
      <dsp:nvSpPr>
        <dsp:cNvPr id="0" name=""/>
        <dsp:cNvSpPr/>
      </dsp:nvSpPr>
      <dsp:spPr>
        <a:xfrm>
          <a:off x="8825316" y="0"/>
          <a:ext cx="1450370" cy="113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b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5.</a:t>
          </a:r>
        </a:p>
      </dsp:txBody>
      <dsp:txXfrm>
        <a:off x="8825316" y="0"/>
        <a:ext cx="1450370" cy="1138389"/>
      </dsp:txXfrm>
    </dsp:sp>
    <dsp:sp modelId="{5A0CDB50-994B-4F2F-A739-2A987DA736C8}">
      <dsp:nvSpPr>
        <dsp:cNvPr id="0" name=""/>
        <dsp:cNvSpPr/>
      </dsp:nvSpPr>
      <dsp:spPr>
        <a:xfrm>
          <a:off x="9408203" y="1280687"/>
          <a:ext cx="284597" cy="284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C3BE3-A167-44A5-9539-47349C01A708}">
      <dsp:nvSpPr>
        <dsp:cNvPr id="0" name=""/>
        <dsp:cNvSpPr/>
      </dsp:nvSpPr>
      <dsp:spPr>
        <a:xfrm>
          <a:off x="0" y="853791"/>
          <a:ext cx="11420060" cy="113838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60FE1-15B8-4D2C-B9EB-D8293BD29A45}">
      <dsp:nvSpPr>
        <dsp:cNvPr id="0" name=""/>
        <dsp:cNvSpPr/>
      </dsp:nvSpPr>
      <dsp:spPr>
        <a:xfrm>
          <a:off x="4684" y="0"/>
          <a:ext cx="1309849" cy="113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b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0" kern="1200" dirty="0"/>
        </a:p>
      </dsp:txBody>
      <dsp:txXfrm>
        <a:off x="4684" y="0"/>
        <a:ext cx="1309849" cy="1138389"/>
      </dsp:txXfrm>
    </dsp:sp>
    <dsp:sp modelId="{0A561D4C-0483-4D28-9B49-758D16CB038A}">
      <dsp:nvSpPr>
        <dsp:cNvPr id="0" name=""/>
        <dsp:cNvSpPr/>
      </dsp:nvSpPr>
      <dsp:spPr>
        <a:xfrm>
          <a:off x="517311" y="1280687"/>
          <a:ext cx="284597" cy="284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3123B-6491-4849-9AE2-E274D79A755F}">
      <dsp:nvSpPr>
        <dsp:cNvPr id="0" name=""/>
        <dsp:cNvSpPr/>
      </dsp:nvSpPr>
      <dsp:spPr>
        <a:xfrm>
          <a:off x="1380027" y="1707583"/>
          <a:ext cx="1873438" cy="113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l’écriture cunéiforme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/>
            <a:t>environ 3 300 avant JC</a:t>
          </a:r>
        </a:p>
      </dsp:txBody>
      <dsp:txXfrm>
        <a:off x="1380027" y="1707583"/>
        <a:ext cx="1873438" cy="1138389"/>
      </dsp:txXfrm>
    </dsp:sp>
    <dsp:sp modelId="{56FD1883-5033-4CAA-A838-3DCE7BD9DB43}">
      <dsp:nvSpPr>
        <dsp:cNvPr id="0" name=""/>
        <dsp:cNvSpPr/>
      </dsp:nvSpPr>
      <dsp:spPr>
        <a:xfrm>
          <a:off x="2174447" y="1280687"/>
          <a:ext cx="284597" cy="284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77AEE-048B-4839-A313-4B0A59BD9230}">
      <dsp:nvSpPr>
        <dsp:cNvPr id="0" name=""/>
        <dsp:cNvSpPr/>
      </dsp:nvSpPr>
      <dsp:spPr>
        <a:xfrm>
          <a:off x="3318958" y="0"/>
          <a:ext cx="2543361" cy="113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les hiéroglyphes et les idéogrammes chinois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environ 3 000 avant JC</a:t>
          </a:r>
        </a:p>
      </dsp:txBody>
      <dsp:txXfrm>
        <a:off x="3318958" y="0"/>
        <a:ext cx="2543361" cy="1138389"/>
      </dsp:txXfrm>
    </dsp:sp>
    <dsp:sp modelId="{96559FEE-411D-487A-BC3B-49B776529140}">
      <dsp:nvSpPr>
        <dsp:cNvPr id="0" name=""/>
        <dsp:cNvSpPr/>
      </dsp:nvSpPr>
      <dsp:spPr>
        <a:xfrm>
          <a:off x="4448340" y="1280687"/>
          <a:ext cx="284597" cy="284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A6258-56CE-41BA-8A93-A205AEA0EDC2}">
      <dsp:nvSpPr>
        <dsp:cNvPr id="0" name=""/>
        <dsp:cNvSpPr/>
      </dsp:nvSpPr>
      <dsp:spPr>
        <a:xfrm>
          <a:off x="5927812" y="1707583"/>
          <a:ext cx="1979510" cy="113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l’alphabet phénicien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environ 1 000 avant JC</a:t>
          </a:r>
        </a:p>
      </dsp:txBody>
      <dsp:txXfrm>
        <a:off x="5927812" y="1707583"/>
        <a:ext cx="1979510" cy="1138389"/>
      </dsp:txXfrm>
    </dsp:sp>
    <dsp:sp modelId="{97C404BF-2745-4CEC-9667-5DD6FEBDE0F4}">
      <dsp:nvSpPr>
        <dsp:cNvPr id="0" name=""/>
        <dsp:cNvSpPr/>
      </dsp:nvSpPr>
      <dsp:spPr>
        <a:xfrm>
          <a:off x="6775269" y="1280687"/>
          <a:ext cx="284597" cy="284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D611D-25DB-450E-AB61-D94056813F23}">
      <dsp:nvSpPr>
        <dsp:cNvPr id="0" name=""/>
        <dsp:cNvSpPr/>
      </dsp:nvSpPr>
      <dsp:spPr>
        <a:xfrm>
          <a:off x="7972815" y="0"/>
          <a:ext cx="2300554" cy="113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l’alphabet latin est issu de l’alphabet phénicien</a:t>
          </a:r>
        </a:p>
      </dsp:txBody>
      <dsp:txXfrm>
        <a:off x="7972815" y="0"/>
        <a:ext cx="2300554" cy="1138389"/>
      </dsp:txXfrm>
    </dsp:sp>
    <dsp:sp modelId="{5A0CDB50-994B-4F2F-A739-2A987DA736C8}">
      <dsp:nvSpPr>
        <dsp:cNvPr id="0" name=""/>
        <dsp:cNvSpPr/>
      </dsp:nvSpPr>
      <dsp:spPr>
        <a:xfrm>
          <a:off x="8980794" y="1280687"/>
          <a:ext cx="284597" cy="284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DC980-6AB0-472E-B752-77D5BEA6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56F1C73-ACAF-4CC7-A6C1-33782B77A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697536-77A4-49EE-9719-3349FFA1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D2A2-E0CA-4976-8EE6-503771D3E5C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DFCB60-7C9B-4400-B1B8-5717CE299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FE2DEF-64FA-4094-A0EA-5FD03ABA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8040-7084-4E79-8A23-A92731F106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96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74D8C-7BC0-4230-A60F-3108989E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DD1E97-77E8-4F77-9033-6D584EF80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FA5409-9BFA-4A47-890B-525180D46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D2A2-E0CA-4976-8EE6-503771D3E5C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6C0028-A79C-4620-A132-D96F7712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269B33-7DF7-442C-8E20-C44F2451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8040-7084-4E79-8A23-A92731F106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13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DB4933A-A223-442D-8839-2A04AA002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D56A26-C246-44D6-A67B-EBF557A3C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FD6EBE-9AD9-4DB0-913B-E5F4D8F09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D2A2-E0CA-4976-8EE6-503771D3E5C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342706-9108-4732-A40E-352C8728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CE30C9-697E-4E36-8698-584A7C7D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8040-7084-4E79-8A23-A92731F106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99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CF59F-DED6-44CA-BA19-09FFD111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37F336-CCBC-420E-A01B-730B07B23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185CA6-4C6D-4DDC-AADC-C98A12C78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D2A2-E0CA-4976-8EE6-503771D3E5C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616622-FA5A-4548-A235-28BD3C05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7ED04A-FA1B-4F2C-A9F0-EEC60EB0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8040-7084-4E79-8A23-A92731F106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51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2CAED4-0AFD-433D-A488-7FF1C05A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9A804F-A429-4AC7-87E3-707FADA50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69AA35-A813-43D2-A364-428E58EB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D2A2-E0CA-4976-8EE6-503771D3E5C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C28D1A-E97D-409B-8B8F-2188F184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EB84BB-5C20-49D2-979C-68C6B6A8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8040-7084-4E79-8A23-A92731F106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05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39278C-1107-435C-B1E8-0E278BB6A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C12483-75FD-4FEC-86CF-24A33320F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6F4AA1-C625-45C3-88BD-0581B1F7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82C57C-4622-41BE-B961-FADFAA54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D2A2-E0CA-4976-8EE6-503771D3E5C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71DF9A-B205-4EA6-9BB8-9C30D4B8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140097-F0EF-4FF6-BBA5-B1452F7F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8040-7084-4E79-8A23-A92731F106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38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109D1-84F1-4B76-B712-8CC45ABD9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CEF293-8E80-413F-9463-1822F5D56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1C725A-AE14-4E32-9EBD-DDA5079BD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5E2ECF6-987F-4405-8858-D6A71C8F2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6C32E2-BC7C-48EE-AE19-1013B974C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03834BB-971A-44DF-9CE7-DE23CFDD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D2A2-E0CA-4976-8EE6-503771D3E5C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2D990E-2CFF-4962-89C0-723D5B8D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C0E6B0A-1B0F-4C16-B8DC-B4922E08A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8040-7084-4E79-8A23-A92731F106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55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834965-0DB2-420C-BA43-706469C1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4DFAD1-EBA9-4A58-825A-50CB60D3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D2A2-E0CA-4976-8EE6-503771D3E5C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963058-0181-41B7-9E23-96771C42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7C0E27-FF08-4A04-AF77-C680E48A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8040-7084-4E79-8A23-A92731F106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68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8109D6-0D72-41A6-8530-C05D4B3D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D2A2-E0CA-4976-8EE6-503771D3E5C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923E83-BEF2-4183-971B-A56A5280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8F7C99-F78E-4E78-826D-A6367642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8040-7084-4E79-8A23-A92731F106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61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E18DD-CBAD-48FA-8056-51C20C50C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809D92-6D73-4BA8-B104-87659C47D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DA7A8E-2B3A-4920-94F9-92E3191C2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2A96A6-75CF-410F-B156-2B8EDF872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D2A2-E0CA-4976-8EE6-503771D3E5C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675AC7-764A-4AC8-BD9C-232455C7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FAA89E-8B82-4E0C-A4E7-82FEE9E9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8040-7084-4E79-8A23-A92731F106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44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EF1A7-4790-490F-914F-BE631604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DD1CEC-81E7-4A08-8860-3D15162E7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C9716-C991-4AC1-8B1E-4ED296DE1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C3BC63-2482-401E-ACC8-C38226AE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D2A2-E0CA-4976-8EE6-503771D3E5C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6DFE86-2732-4B32-8083-59C678BC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D91BA6-989C-408F-B0FF-F72625C6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8040-7084-4E79-8A23-A92731F106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20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5DA37A-FCF5-456E-ADC8-F000C6FA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C50D98-88D6-40E4-ACD7-11F45F922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D3EEDD-DF9C-4E3C-A3DF-C1E556E59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1D2A2-E0CA-4976-8EE6-503771D3E5CA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226EDD-109A-48CD-B209-711FA6B8E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BD6870-04CE-4459-92AC-99FC62C39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58040-7084-4E79-8A23-A92731F106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03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8A0FD-1F4F-498C-A28B-451F01E9E6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Se repérer dans une page documentaire pour mieux comprendre les informations.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A0F625-CB26-4EC4-BBA4-196FFA1E0E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Nous allons travailler en LECTURE pour apprendre à mieux lire, à comprendre et à mémoriser de nouveaux mots.</a:t>
            </a:r>
          </a:p>
        </p:txBody>
      </p:sp>
    </p:spTree>
    <p:extLst>
      <p:ext uri="{BB962C8B-B14F-4D97-AF65-F5344CB8AC3E}">
        <p14:creationId xmlns:p14="http://schemas.microsoft.com/office/powerpoint/2010/main" val="243996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2766218"/>
            <a:ext cx="10515600" cy="1325563"/>
          </a:xfrm>
        </p:spPr>
        <p:txBody>
          <a:bodyPr/>
          <a:lstStyle/>
          <a:p>
            <a:r>
              <a:rPr lang="fr-FR" dirty="0"/>
              <a:t>Quel paragraphe parle des </a:t>
            </a:r>
            <a:r>
              <a:rPr lang="fr-FR" b="1" dirty="0">
                <a:solidFill>
                  <a:srgbClr val="00B0F0"/>
                </a:solidFill>
              </a:rPr>
              <a:t>pictogrammes</a:t>
            </a:r>
            <a:r>
              <a:rPr lang="fr-FR" dirty="0"/>
              <a:t> ?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5557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1971088"/>
            <a:ext cx="10515600" cy="1325563"/>
          </a:xfrm>
        </p:spPr>
        <p:txBody>
          <a:bodyPr/>
          <a:lstStyle/>
          <a:p>
            <a:r>
              <a:rPr lang="fr-FR" dirty="0"/>
              <a:t>Quel paragraphe parle des </a:t>
            </a:r>
            <a:r>
              <a:rPr lang="fr-FR" b="1" dirty="0">
                <a:solidFill>
                  <a:srgbClr val="00B0F0"/>
                </a:solidFill>
              </a:rPr>
              <a:t>pictogrammes</a:t>
            </a:r>
            <a:r>
              <a:rPr lang="fr-FR" dirty="0"/>
              <a:t> ?</a:t>
            </a:r>
            <a:br>
              <a:rPr lang="fr-FR" dirty="0"/>
            </a:br>
            <a:r>
              <a:rPr lang="fr-FR" dirty="0"/>
              <a:t>Comment le sait-on ?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0020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04" y="142288"/>
            <a:ext cx="10515600" cy="1633503"/>
          </a:xfrm>
        </p:spPr>
        <p:txBody>
          <a:bodyPr/>
          <a:lstStyle/>
          <a:p>
            <a:r>
              <a:rPr lang="fr-FR" dirty="0"/>
              <a:t>Quel paragraphe parle des </a:t>
            </a:r>
            <a:r>
              <a:rPr lang="fr-FR" b="1" dirty="0">
                <a:solidFill>
                  <a:srgbClr val="00B0F0"/>
                </a:solidFill>
              </a:rPr>
              <a:t>pictogrammes</a:t>
            </a:r>
            <a:r>
              <a:rPr lang="fr-FR" dirty="0"/>
              <a:t>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7761FF-FB79-47B2-B23A-4B206DD77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417" y="1775791"/>
            <a:ext cx="5579165" cy="3971726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E78EB44B-8900-49EA-868D-D44121B8920D}"/>
              </a:ext>
            </a:extLst>
          </p:cNvPr>
          <p:cNvSpPr/>
          <p:nvPr/>
        </p:nvSpPr>
        <p:spPr>
          <a:xfrm>
            <a:off x="2610678" y="2385391"/>
            <a:ext cx="1113183" cy="596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4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04" y="142288"/>
            <a:ext cx="10515600" cy="1325563"/>
          </a:xfrm>
        </p:spPr>
        <p:txBody>
          <a:bodyPr/>
          <a:lstStyle/>
          <a:p>
            <a:r>
              <a:rPr lang="fr-FR" dirty="0"/>
              <a:t>Quel paragraphe parle des </a:t>
            </a:r>
            <a:r>
              <a:rPr lang="fr-FR" b="1" dirty="0">
                <a:solidFill>
                  <a:srgbClr val="00B0F0"/>
                </a:solidFill>
              </a:rPr>
              <a:t>pictogrammes</a:t>
            </a:r>
            <a:r>
              <a:rPr lang="fr-FR" dirty="0"/>
              <a:t> ?</a:t>
            </a:r>
            <a:br>
              <a:rPr lang="fr-FR" dirty="0"/>
            </a:br>
            <a:r>
              <a:rPr lang="fr-FR" dirty="0"/>
              <a:t>Comment le sait-on ?            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31EF21-9474-409A-993B-DB743321A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235" y="1467851"/>
            <a:ext cx="4850295" cy="4692133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C6C5A7F8-5FD5-4B71-811B-7F10CC573B79}"/>
              </a:ext>
            </a:extLst>
          </p:cNvPr>
          <p:cNvSpPr/>
          <p:nvPr/>
        </p:nvSpPr>
        <p:spPr>
          <a:xfrm>
            <a:off x="3962400" y="4081669"/>
            <a:ext cx="2133600" cy="649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190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4" y="2103437"/>
            <a:ext cx="11436824" cy="1325563"/>
          </a:xfrm>
        </p:spPr>
        <p:txBody>
          <a:bodyPr/>
          <a:lstStyle/>
          <a:p>
            <a:r>
              <a:rPr lang="fr-FR" dirty="0"/>
              <a:t>Quel paragraphe parle des </a:t>
            </a:r>
            <a:r>
              <a:rPr lang="fr-FR" b="1" dirty="0">
                <a:solidFill>
                  <a:srgbClr val="00B0F0"/>
                </a:solidFill>
              </a:rPr>
              <a:t>idéogrammes chinois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7325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58" y="2103437"/>
            <a:ext cx="11436824" cy="1325563"/>
          </a:xfrm>
        </p:spPr>
        <p:txBody>
          <a:bodyPr/>
          <a:lstStyle/>
          <a:p>
            <a:r>
              <a:rPr lang="fr-FR" dirty="0"/>
              <a:t>Quel paragraphe parle des </a:t>
            </a:r>
            <a:r>
              <a:rPr lang="fr-FR" b="1" dirty="0">
                <a:solidFill>
                  <a:srgbClr val="00B0F0"/>
                </a:solidFill>
              </a:rPr>
              <a:t>idéogrammes chinois</a:t>
            </a:r>
            <a:r>
              <a:rPr lang="fr-FR" dirty="0"/>
              <a:t>?</a:t>
            </a:r>
            <a:br>
              <a:rPr lang="fr-FR" dirty="0"/>
            </a:br>
            <a:r>
              <a:rPr lang="fr-FR" dirty="0"/>
              <a:t>Comment le sait-on ?</a:t>
            </a:r>
          </a:p>
        </p:txBody>
      </p:sp>
    </p:spTree>
    <p:extLst>
      <p:ext uri="{BB962C8B-B14F-4D97-AF65-F5344CB8AC3E}">
        <p14:creationId xmlns:p14="http://schemas.microsoft.com/office/powerpoint/2010/main" val="363608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88" y="354151"/>
            <a:ext cx="11436824" cy="1325563"/>
          </a:xfrm>
        </p:spPr>
        <p:txBody>
          <a:bodyPr/>
          <a:lstStyle/>
          <a:p>
            <a:r>
              <a:rPr lang="fr-FR" dirty="0"/>
              <a:t>Quel paragraphe parle des </a:t>
            </a:r>
            <a:r>
              <a:rPr lang="fr-FR" b="1" dirty="0">
                <a:solidFill>
                  <a:srgbClr val="00B0F0"/>
                </a:solidFill>
              </a:rPr>
              <a:t>idéogrammes chinois</a:t>
            </a:r>
            <a:r>
              <a:rPr lang="fr-FR" dirty="0"/>
              <a:t>?</a:t>
            </a:r>
            <a:br>
              <a:rPr lang="fr-FR" dirty="0"/>
            </a:b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EA49F2-2F81-4D28-98C2-319942241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239" y="2540202"/>
            <a:ext cx="6372169" cy="3225911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D2715956-13AB-4A9D-AAF5-6E0CED666876}"/>
              </a:ext>
            </a:extLst>
          </p:cNvPr>
          <p:cNvSpPr/>
          <p:nvPr/>
        </p:nvSpPr>
        <p:spPr>
          <a:xfrm>
            <a:off x="1099930" y="2676939"/>
            <a:ext cx="1285461" cy="543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166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88" y="354151"/>
            <a:ext cx="11436824" cy="1325563"/>
          </a:xfrm>
        </p:spPr>
        <p:txBody>
          <a:bodyPr/>
          <a:lstStyle/>
          <a:p>
            <a:r>
              <a:rPr lang="fr-FR" dirty="0"/>
              <a:t>Quel paragraphe parle des </a:t>
            </a:r>
            <a:r>
              <a:rPr lang="fr-FR" b="1" dirty="0">
                <a:solidFill>
                  <a:srgbClr val="00B0F0"/>
                </a:solidFill>
              </a:rPr>
              <a:t>idéogrammes chinois</a:t>
            </a:r>
            <a:r>
              <a:rPr lang="fr-FR" dirty="0"/>
              <a:t>?</a:t>
            </a:r>
            <a:br>
              <a:rPr lang="fr-FR" dirty="0"/>
            </a:br>
            <a:r>
              <a:rPr lang="fr-FR" dirty="0"/>
              <a:t>Comment le sait-on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EA49F2-2F81-4D28-98C2-319942241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1" y="2676939"/>
            <a:ext cx="6372169" cy="3225911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D2715956-13AB-4A9D-AAF5-6E0CED666876}"/>
              </a:ext>
            </a:extLst>
          </p:cNvPr>
          <p:cNvSpPr/>
          <p:nvPr/>
        </p:nvSpPr>
        <p:spPr>
          <a:xfrm>
            <a:off x="1099930" y="2676939"/>
            <a:ext cx="1285461" cy="543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FAF885A-85E0-45A9-8293-95371E16E92A}"/>
              </a:ext>
            </a:extLst>
          </p:cNvPr>
          <p:cNvSpPr/>
          <p:nvPr/>
        </p:nvSpPr>
        <p:spPr>
          <a:xfrm>
            <a:off x="5870713" y="5019260"/>
            <a:ext cx="1987826" cy="6659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A5CCF9A-D4A3-4AF5-BFBD-1F8C4C3A77CF}"/>
              </a:ext>
            </a:extLst>
          </p:cNvPr>
          <p:cNvSpPr/>
          <p:nvPr/>
        </p:nvSpPr>
        <p:spPr>
          <a:xfrm>
            <a:off x="5042452" y="3581400"/>
            <a:ext cx="1099931" cy="4406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103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1995142"/>
            <a:ext cx="10863470" cy="1325563"/>
          </a:xfrm>
        </p:spPr>
        <p:txBody>
          <a:bodyPr/>
          <a:lstStyle/>
          <a:p>
            <a:r>
              <a:rPr lang="fr-FR" dirty="0"/>
              <a:t>Quel paragraphe parle </a:t>
            </a:r>
            <a:r>
              <a:rPr lang="fr-FR" b="1" dirty="0">
                <a:solidFill>
                  <a:srgbClr val="00B0F0"/>
                </a:solidFill>
              </a:rPr>
              <a:t>d’écriture cunéiforme </a:t>
            </a:r>
            <a:r>
              <a:rPr lang="fr-FR" dirty="0"/>
              <a:t>?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91131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933" y="2002856"/>
            <a:ext cx="10863470" cy="1325563"/>
          </a:xfrm>
        </p:spPr>
        <p:txBody>
          <a:bodyPr/>
          <a:lstStyle/>
          <a:p>
            <a:r>
              <a:rPr lang="fr-FR" dirty="0"/>
              <a:t>Quel paragraphe parle </a:t>
            </a:r>
            <a:r>
              <a:rPr lang="fr-FR" b="1" dirty="0">
                <a:solidFill>
                  <a:srgbClr val="00B0F0"/>
                </a:solidFill>
              </a:rPr>
              <a:t>d’écriture cunéiforme </a:t>
            </a:r>
            <a:r>
              <a:rPr lang="fr-FR" dirty="0"/>
              <a:t>?</a:t>
            </a:r>
            <a:br>
              <a:rPr lang="fr-FR" dirty="0"/>
            </a:br>
            <a:r>
              <a:rPr lang="fr-FR" dirty="0"/>
              <a:t>Comment le sait-on ?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3086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C90D17-F7C3-4581-B262-F7893FB9B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1624082"/>
            <a:ext cx="2782957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Se repérer pour mieux comprendre.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B60A684-24FA-49EA-9D85-B46FD723A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828534" y="365125"/>
            <a:ext cx="6064753" cy="624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25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65" y="207285"/>
            <a:ext cx="10863470" cy="1325563"/>
          </a:xfrm>
        </p:spPr>
        <p:txBody>
          <a:bodyPr/>
          <a:lstStyle/>
          <a:p>
            <a:r>
              <a:rPr lang="fr-FR" dirty="0"/>
              <a:t>Quel paragraphe parle </a:t>
            </a:r>
            <a:r>
              <a:rPr lang="fr-FR" b="1" dirty="0">
                <a:solidFill>
                  <a:srgbClr val="00B0F0"/>
                </a:solidFill>
              </a:rPr>
              <a:t>d’écriture cunéiforme </a:t>
            </a:r>
            <a:r>
              <a:rPr lang="fr-FR" dirty="0"/>
              <a:t>?                         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F912462-BB70-402A-9030-794C593F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451" y="2398701"/>
            <a:ext cx="8349268" cy="2797586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2EAEA1CA-4EDB-4CC7-A15B-F788C2BA600E}"/>
              </a:ext>
            </a:extLst>
          </p:cNvPr>
          <p:cNvSpPr/>
          <p:nvPr/>
        </p:nvSpPr>
        <p:spPr>
          <a:xfrm>
            <a:off x="996287" y="2729552"/>
            <a:ext cx="1009934" cy="32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439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65" y="324182"/>
            <a:ext cx="10863470" cy="1325563"/>
          </a:xfrm>
        </p:spPr>
        <p:txBody>
          <a:bodyPr/>
          <a:lstStyle/>
          <a:p>
            <a:r>
              <a:rPr lang="fr-FR" dirty="0"/>
              <a:t>Quel paragraphe parle </a:t>
            </a:r>
            <a:r>
              <a:rPr lang="fr-FR" b="1" dirty="0">
                <a:solidFill>
                  <a:srgbClr val="00B0F0"/>
                </a:solidFill>
              </a:rPr>
              <a:t>d’écriture cunéiforme </a:t>
            </a:r>
            <a:r>
              <a:rPr lang="fr-FR" dirty="0"/>
              <a:t>?</a:t>
            </a:r>
            <a:br>
              <a:rPr lang="fr-FR" dirty="0"/>
            </a:br>
            <a:r>
              <a:rPr lang="fr-FR" dirty="0"/>
              <a:t>Comment le sait-on ?                         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7BF4DE-769D-417E-94EA-5A0895CA3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451" y="2531762"/>
            <a:ext cx="8349268" cy="279758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5C7C0F03-2D04-4025-8628-CEE74F64AA8E}"/>
              </a:ext>
            </a:extLst>
          </p:cNvPr>
          <p:cNvSpPr/>
          <p:nvPr/>
        </p:nvSpPr>
        <p:spPr>
          <a:xfrm>
            <a:off x="3589361" y="3429000"/>
            <a:ext cx="1787857" cy="501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AACEABE-AEA4-4752-BE3F-910C81195F1A}"/>
              </a:ext>
            </a:extLst>
          </p:cNvPr>
          <p:cNvSpPr/>
          <p:nvPr/>
        </p:nvSpPr>
        <p:spPr>
          <a:xfrm>
            <a:off x="5513696" y="4176215"/>
            <a:ext cx="2361062" cy="805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907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6203"/>
            <a:ext cx="10515600" cy="1325563"/>
          </a:xfrm>
        </p:spPr>
        <p:txBody>
          <a:bodyPr/>
          <a:lstStyle/>
          <a:p>
            <a:r>
              <a:rPr lang="fr-FR" dirty="0"/>
              <a:t>Quel paragraphe parle des </a:t>
            </a:r>
            <a:r>
              <a:rPr lang="fr-FR" b="1" dirty="0">
                <a:solidFill>
                  <a:srgbClr val="00B0F0"/>
                </a:solidFill>
              </a:rPr>
              <a:t>hiéroglyphes</a:t>
            </a:r>
            <a:r>
              <a:rPr lang="fr-FR" dirty="0"/>
              <a:t> ?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41498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1" y="2379455"/>
            <a:ext cx="10515600" cy="1325563"/>
          </a:xfrm>
        </p:spPr>
        <p:txBody>
          <a:bodyPr/>
          <a:lstStyle/>
          <a:p>
            <a:r>
              <a:rPr lang="fr-FR" dirty="0"/>
              <a:t>Quel paragraphe parle des </a:t>
            </a:r>
            <a:r>
              <a:rPr lang="fr-FR" b="1" dirty="0">
                <a:solidFill>
                  <a:srgbClr val="00B0F0"/>
                </a:solidFill>
              </a:rPr>
              <a:t>hiéroglyphes</a:t>
            </a:r>
            <a:r>
              <a:rPr lang="fr-FR" dirty="0"/>
              <a:t> ?   </a:t>
            </a:r>
            <a:br>
              <a:rPr lang="fr-FR" dirty="0"/>
            </a:br>
            <a:r>
              <a:rPr lang="fr-FR" dirty="0"/>
              <a:t>Comment le sait-on ?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72918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paragraphe parle des </a:t>
            </a:r>
            <a:r>
              <a:rPr lang="fr-FR" b="1" dirty="0">
                <a:solidFill>
                  <a:srgbClr val="00B0F0"/>
                </a:solidFill>
              </a:rPr>
              <a:t>hiéroglyphes</a:t>
            </a:r>
            <a:r>
              <a:rPr lang="fr-FR" dirty="0"/>
              <a:t> ?                          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1DF9273-36E6-402F-B715-3F98E2302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9704" y="1756780"/>
            <a:ext cx="6003235" cy="4034420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4DADF301-D0E7-488C-A2B8-C9E635222C6A}"/>
              </a:ext>
            </a:extLst>
          </p:cNvPr>
          <p:cNvSpPr/>
          <p:nvPr/>
        </p:nvSpPr>
        <p:spPr>
          <a:xfrm>
            <a:off x="1364974" y="1974574"/>
            <a:ext cx="1404730" cy="477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013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890"/>
            <a:ext cx="10515600" cy="1325563"/>
          </a:xfrm>
        </p:spPr>
        <p:txBody>
          <a:bodyPr/>
          <a:lstStyle/>
          <a:p>
            <a:r>
              <a:rPr lang="fr-FR" dirty="0"/>
              <a:t>Quel paragraphe parle des </a:t>
            </a:r>
            <a:r>
              <a:rPr lang="fr-FR" b="1" dirty="0">
                <a:solidFill>
                  <a:srgbClr val="00B0F0"/>
                </a:solidFill>
              </a:rPr>
              <a:t>hiéroglyphes</a:t>
            </a:r>
            <a:r>
              <a:rPr lang="fr-FR" dirty="0"/>
              <a:t> ?   </a:t>
            </a:r>
            <a:br>
              <a:rPr lang="fr-FR" dirty="0"/>
            </a:br>
            <a:r>
              <a:rPr lang="fr-FR" dirty="0"/>
              <a:t>Comment le sait-on ?                      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82CBAF-D58E-431A-B87C-4B5ABA3FF08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634576" y="2313432"/>
            <a:ext cx="5114659" cy="3451264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B19002FE-790A-4622-BA03-BDF477F9D3A4}"/>
              </a:ext>
            </a:extLst>
          </p:cNvPr>
          <p:cNvSpPr/>
          <p:nvPr/>
        </p:nvSpPr>
        <p:spPr>
          <a:xfrm>
            <a:off x="4002158" y="3949149"/>
            <a:ext cx="1881808" cy="4505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91418CC-2853-407C-B15A-79A31A398904}"/>
              </a:ext>
            </a:extLst>
          </p:cNvPr>
          <p:cNvSpPr/>
          <p:nvPr/>
        </p:nvSpPr>
        <p:spPr>
          <a:xfrm>
            <a:off x="3810002" y="3193883"/>
            <a:ext cx="2285998" cy="4505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959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6" y="2419212"/>
            <a:ext cx="10515600" cy="1325563"/>
          </a:xfrm>
        </p:spPr>
        <p:txBody>
          <a:bodyPr/>
          <a:lstStyle/>
          <a:p>
            <a:r>
              <a:rPr lang="fr-FR" dirty="0"/>
              <a:t>Quel paragraphe parle de </a:t>
            </a:r>
            <a:r>
              <a:rPr lang="fr-FR" dirty="0">
                <a:solidFill>
                  <a:srgbClr val="00B0F0"/>
                </a:solidFill>
              </a:rPr>
              <a:t>l’alphabet latin </a:t>
            </a:r>
            <a:r>
              <a:rPr lang="fr-FR" dirty="0"/>
              <a:t>?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63224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244" y="2766218"/>
            <a:ext cx="10515600" cy="1325563"/>
          </a:xfrm>
        </p:spPr>
        <p:txBody>
          <a:bodyPr/>
          <a:lstStyle/>
          <a:p>
            <a:r>
              <a:rPr lang="fr-FR" dirty="0"/>
              <a:t>Quel paragraphe parle de </a:t>
            </a:r>
            <a:r>
              <a:rPr lang="fr-FR" dirty="0">
                <a:solidFill>
                  <a:srgbClr val="00B0F0"/>
                </a:solidFill>
              </a:rPr>
              <a:t>l’alphabet latin </a:t>
            </a:r>
            <a:r>
              <a:rPr lang="fr-FR" dirty="0"/>
              <a:t>? </a:t>
            </a:r>
            <a:br>
              <a:rPr lang="fr-FR" dirty="0"/>
            </a:br>
            <a:r>
              <a:rPr lang="fr-FR" dirty="0"/>
              <a:t>Comment le sait-on ?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16750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paragraphe parle de </a:t>
            </a:r>
            <a:r>
              <a:rPr lang="fr-FR" dirty="0">
                <a:solidFill>
                  <a:srgbClr val="00B0F0"/>
                </a:solidFill>
              </a:rPr>
              <a:t>l’alphabet latin </a:t>
            </a:r>
            <a:r>
              <a:rPr lang="fr-FR" dirty="0"/>
              <a:t>?                  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82A2E10-A2E0-40BF-B9BE-69CE5741E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576" y="1690687"/>
            <a:ext cx="7080847" cy="3239121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FCBA2C0B-0A00-4CB2-8126-EB8863A3F5C5}"/>
              </a:ext>
            </a:extLst>
          </p:cNvPr>
          <p:cNvSpPr/>
          <p:nvPr/>
        </p:nvSpPr>
        <p:spPr>
          <a:xfrm>
            <a:off x="1192696" y="1802296"/>
            <a:ext cx="1362880" cy="450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84F3426-E8BE-4749-8D54-278FC5A9B378}"/>
              </a:ext>
            </a:extLst>
          </p:cNvPr>
          <p:cNvSpPr/>
          <p:nvPr/>
        </p:nvSpPr>
        <p:spPr>
          <a:xfrm>
            <a:off x="3935896" y="2782957"/>
            <a:ext cx="2160104" cy="530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65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paragraphe parle de </a:t>
            </a:r>
            <a:r>
              <a:rPr lang="fr-FR" dirty="0">
                <a:solidFill>
                  <a:srgbClr val="00B0F0"/>
                </a:solidFill>
              </a:rPr>
              <a:t>l’alphabet latin </a:t>
            </a:r>
            <a:r>
              <a:rPr lang="fr-FR" dirty="0"/>
              <a:t>?    </a:t>
            </a:r>
            <a:br>
              <a:rPr lang="fr-FR" dirty="0"/>
            </a:br>
            <a:r>
              <a:rPr lang="fr-FR" dirty="0"/>
              <a:t>Comment le sait-on ?              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82A2E10-A2E0-40BF-B9BE-69CE5741E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576" y="1690687"/>
            <a:ext cx="7080847" cy="3239121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FCBA2C0B-0A00-4CB2-8126-EB8863A3F5C5}"/>
              </a:ext>
            </a:extLst>
          </p:cNvPr>
          <p:cNvSpPr/>
          <p:nvPr/>
        </p:nvSpPr>
        <p:spPr>
          <a:xfrm>
            <a:off x="1192696" y="1802296"/>
            <a:ext cx="1362880" cy="450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84F3426-E8BE-4749-8D54-278FC5A9B378}"/>
              </a:ext>
            </a:extLst>
          </p:cNvPr>
          <p:cNvSpPr/>
          <p:nvPr/>
        </p:nvSpPr>
        <p:spPr>
          <a:xfrm>
            <a:off x="3935896" y="2782957"/>
            <a:ext cx="2160104" cy="530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96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B6AF0-5749-4296-8905-1527DA7B2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quoi parle cette page documentaire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3063C04-F589-4476-BCA2-2A2DDD256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67938" y="1825625"/>
            <a:ext cx="30561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35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83207-176E-4785-9A00-47F5E03A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u="sng" dirty="0"/>
              <a:t>Ce que nous venons de faire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F178E1-BEB4-428C-9F99-F9C7EF5A3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rechercher des indices dans les paragraphes pour trouver le bon INTERTITRE.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4000" u="sng" dirty="0"/>
              <a:t>Ce que nous découvrons :</a:t>
            </a:r>
          </a:p>
          <a:p>
            <a:r>
              <a:rPr lang="fr-FR" dirty="0">
                <a:solidFill>
                  <a:srgbClr val="0070C0"/>
                </a:solidFill>
              </a:rPr>
              <a:t>Le titre d’un paragraphe dans une page documentaire s’appelle un </a:t>
            </a:r>
            <a:r>
              <a:rPr lang="fr-FR" b="1" dirty="0">
                <a:solidFill>
                  <a:srgbClr val="0070C0"/>
                </a:solidFill>
              </a:rPr>
              <a:t>INTERTITRE.</a:t>
            </a:r>
          </a:p>
          <a:p>
            <a:r>
              <a:rPr lang="fr-FR" dirty="0">
                <a:solidFill>
                  <a:srgbClr val="0070C0"/>
                </a:solidFill>
              </a:rPr>
              <a:t>L’intertitre permet de </a:t>
            </a:r>
            <a:r>
              <a:rPr lang="fr-FR" b="1" dirty="0">
                <a:solidFill>
                  <a:srgbClr val="0070C0"/>
                </a:solidFill>
              </a:rPr>
              <a:t>savoir de quoi va parler le texte</a:t>
            </a:r>
            <a:r>
              <a:rPr lang="fr-FR" dirty="0">
                <a:solidFill>
                  <a:srgbClr val="0070C0"/>
                </a:solidFill>
              </a:rPr>
              <a:t>. Il aide à </a:t>
            </a:r>
            <a:r>
              <a:rPr lang="fr-FR" b="1" dirty="0">
                <a:solidFill>
                  <a:srgbClr val="0070C0"/>
                </a:solidFill>
              </a:rPr>
              <a:t>structurer le texte</a:t>
            </a:r>
            <a:r>
              <a:rPr lang="fr-FR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 LES STRATEGIES DE LECTURE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>
                <a:solidFill>
                  <a:srgbClr val="00B050"/>
                </a:solidFill>
              </a:rPr>
              <a:t>Il a existé différentes écritures.</a:t>
            </a:r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 LES CONNAISSANCES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0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79CA6A-B4F8-492D-BC56-E1686AFC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52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Nous allons remettre dans l’ordre chronologique d’apparition les différentes écritures. Rechercher dans les paragraphes, les indices qui vont nous aider. 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521E90A-6C2A-4D92-B414-F253FE645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959791"/>
              </p:ext>
            </p:extLst>
          </p:nvPr>
        </p:nvGraphicFramePr>
        <p:xfrm>
          <a:off x="838200" y="3127375"/>
          <a:ext cx="10515600" cy="304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9170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521E90A-6C2A-4D92-B414-F253FE645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702403"/>
              </p:ext>
            </p:extLst>
          </p:nvPr>
        </p:nvGraphicFramePr>
        <p:xfrm>
          <a:off x="385969" y="2275992"/>
          <a:ext cx="11420061" cy="230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515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38C7567-051B-4DDB-8E06-96EEE7F86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51" y="618034"/>
            <a:ext cx="7491237" cy="5332191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020ED9A-8021-4D22-9796-D674957F249D}"/>
              </a:ext>
            </a:extLst>
          </p:cNvPr>
          <p:cNvSpPr/>
          <p:nvPr/>
        </p:nvSpPr>
        <p:spPr>
          <a:xfrm>
            <a:off x="6665843" y="3896139"/>
            <a:ext cx="2226366" cy="5963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D5B75B5-9F5B-4A8E-BC64-C5E5D80D1874}"/>
              </a:ext>
            </a:extLst>
          </p:cNvPr>
          <p:cNvSpPr/>
          <p:nvPr/>
        </p:nvSpPr>
        <p:spPr>
          <a:xfrm>
            <a:off x="5148468" y="2365513"/>
            <a:ext cx="3505201" cy="5963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D9A502-220E-485F-B723-2F88C580A05E}"/>
              </a:ext>
            </a:extLst>
          </p:cNvPr>
          <p:cNvSpPr txBox="1"/>
          <p:nvPr/>
        </p:nvSpPr>
        <p:spPr>
          <a:xfrm>
            <a:off x="3644348" y="1532306"/>
            <a:ext cx="4094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Les pictogrammes</a:t>
            </a:r>
          </a:p>
        </p:txBody>
      </p:sp>
    </p:spTree>
    <p:extLst>
      <p:ext uri="{BB962C8B-B14F-4D97-AF65-F5344CB8AC3E}">
        <p14:creationId xmlns:p14="http://schemas.microsoft.com/office/powerpoint/2010/main" val="3691331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521E90A-6C2A-4D92-B414-F253FE645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234599"/>
              </p:ext>
            </p:extLst>
          </p:nvPr>
        </p:nvGraphicFramePr>
        <p:xfrm>
          <a:off x="385969" y="2275992"/>
          <a:ext cx="11420061" cy="230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285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C5B6735-C3E3-4E00-883B-13CC596C8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36" y="1910577"/>
            <a:ext cx="9644521" cy="3231267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F266D63-EB7B-4D04-8D04-9F7115D46905}"/>
              </a:ext>
            </a:extLst>
          </p:cNvPr>
          <p:cNvSpPr/>
          <p:nvPr/>
        </p:nvSpPr>
        <p:spPr>
          <a:xfrm>
            <a:off x="2822713" y="2690191"/>
            <a:ext cx="2782957" cy="5830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44B620-8EC9-4B3C-96D8-4AD3E36B5156}"/>
              </a:ext>
            </a:extLst>
          </p:cNvPr>
          <p:cNvSpPr txBox="1"/>
          <p:nvPr/>
        </p:nvSpPr>
        <p:spPr>
          <a:xfrm>
            <a:off x="1510748" y="2133600"/>
            <a:ext cx="3617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L’écriture cunéiforme</a:t>
            </a:r>
          </a:p>
        </p:txBody>
      </p:sp>
    </p:spTree>
    <p:extLst>
      <p:ext uri="{BB962C8B-B14F-4D97-AF65-F5344CB8AC3E}">
        <p14:creationId xmlns:p14="http://schemas.microsoft.com/office/powerpoint/2010/main" val="3264215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521E90A-6C2A-4D92-B414-F253FE645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500482"/>
              </p:ext>
            </p:extLst>
          </p:nvPr>
        </p:nvGraphicFramePr>
        <p:xfrm>
          <a:off x="385969" y="2275992"/>
          <a:ext cx="11420061" cy="230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4EC70DF-002C-47B7-B9DF-05174225DFD6}"/>
              </a:ext>
            </a:extLst>
          </p:cNvPr>
          <p:cNvSpPr/>
          <p:nvPr/>
        </p:nvSpPr>
        <p:spPr>
          <a:xfrm>
            <a:off x="503583" y="2085417"/>
            <a:ext cx="2173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/>
              <a:t>les pictogrammes</a:t>
            </a:r>
          </a:p>
          <a:p>
            <a:pPr lvl="0"/>
            <a:r>
              <a:rPr lang="fr-FR" dirty="0"/>
              <a:t>environ  5 500 ans</a:t>
            </a:r>
          </a:p>
          <a:p>
            <a:pPr lvl="0"/>
            <a:r>
              <a:rPr lang="fr-FR" dirty="0"/>
              <a:t>avant JC</a:t>
            </a:r>
          </a:p>
        </p:txBody>
      </p:sp>
    </p:spTree>
    <p:extLst>
      <p:ext uri="{BB962C8B-B14F-4D97-AF65-F5344CB8AC3E}">
        <p14:creationId xmlns:p14="http://schemas.microsoft.com/office/powerpoint/2010/main" val="1111304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>
            <a:extLst>
              <a:ext uri="{FF2B5EF4-FFF2-40B4-BE49-F238E27FC236}">
                <a16:creationId xmlns:a16="http://schemas.microsoft.com/office/drawing/2014/main" id="{2D5FF19E-A1C0-436B-9F73-18E58CEDA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6" y="950843"/>
            <a:ext cx="5400441" cy="4956313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DB5DEE4-2F0C-4009-BE59-D1A2E3D081C2}"/>
              </a:ext>
            </a:extLst>
          </p:cNvPr>
          <p:cNvSpPr/>
          <p:nvPr/>
        </p:nvSpPr>
        <p:spPr>
          <a:xfrm>
            <a:off x="1484243" y="2690192"/>
            <a:ext cx="2782957" cy="3710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3975F3-4C3B-4948-82F1-1BE3EC21D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819" y="843924"/>
            <a:ext cx="4876799" cy="322591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E4337EE-90BB-4DEE-9A4B-B9A68DB4EC5C}"/>
              </a:ext>
            </a:extLst>
          </p:cNvPr>
          <p:cNvSpPr txBox="1"/>
          <p:nvPr/>
        </p:nvSpPr>
        <p:spPr>
          <a:xfrm>
            <a:off x="543339" y="1563757"/>
            <a:ext cx="23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Les hiéroglyphes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34AD34-19BF-47D3-AB3F-8A10774BC9F9}"/>
              </a:ext>
            </a:extLst>
          </p:cNvPr>
          <p:cNvSpPr txBox="1"/>
          <p:nvPr/>
        </p:nvSpPr>
        <p:spPr>
          <a:xfrm>
            <a:off x="6891132" y="950843"/>
            <a:ext cx="2782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Les idéogrammes chinois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0F8F977-3CC5-4BAC-A0E5-254BACC275ED}"/>
              </a:ext>
            </a:extLst>
          </p:cNvPr>
          <p:cNvSpPr/>
          <p:nvPr/>
        </p:nvSpPr>
        <p:spPr>
          <a:xfrm>
            <a:off x="7427843" y="2025422"/>
            <a:ext cx="2782957" cy="3710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37A62B7-A820-4ACD-83DE-41D836BEFE5A}"/>
              </a:ext>
            </a:extLst>
          </p:cNvPr>
          <p:cNvCxnSpPr>
            <a:stCxn id="3" idx="3"/>
          </p:cNvCxnSpPr>
          <p:nvPr/>
        </p:nvCxnSpPr>
        <p:spPr>
          <a:xfrm flipV="1">
            <a:off x="4267200" y="2210952"/>
            <a:ext cx="3160643" cy="6647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745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521E90A-6C2A-4D92-B414-F253FE645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047612"/>
              </p:ext>
            </p:extLst>
          </p:nvPr>
        </p:nvGraphicFramePr>
        <p:xfrm>
          <a:off x="385969" y="1736035"/>
          <a:ext cx="11420061" cy="2845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4EC70DF-002C-47B7-B9DF-05174225DFD6}"/>
              </a:ext>
            </a:extLst>
          </p:cNvPr>
          <p:cNvSpPr/>
          <p:nvPr/>
        </p:nvSpPr>
        <p:spPr>
          <a:xfrm>
            <a:off x="503583" y="2085417"/>
            <a:ext cx="2173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/>
              <a:t>les pictogrammes</a:t>
            </a:r>
          </a:p>
          <a:p>
            <a:pPr lvl="0"/>
            <a:r>
              <a:rPr lang="fr-FR" dirty="0"/>
              <a:t>environ  5 500 ans</a:t>
            </a:r>
          </a:p>
          <a:p>
            <a:pPr lvl="0"/>
            <a:r>
              <a:rPr lang="fr-FR" dirty="0"/>
              <a:t>avant JC</a:t>
            </a:r>
          </a:p>
        </p:txBody>
      </p:sp>
    </p:spTree>
    <p:extLst>
      <p:ext uri="{BB962C8B-B14F-4D97-AF65-F5344CB8AC3E}">
        <p14:creationId xmlns:p14="http://schemas.microsoft.com/office/powerpoint/2010/main" val="1292575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>
            <a:extLst>
              <a:ext uri="{FF2B5EF4-FFF2-40B4-BE49-F238E27FC236}">
                <a16:creationId xmlns:a16="http://schemas.microsoft.com/office/drawing/2014/main" id="{885C0016-E77A-4010-B541-DE8FA05B1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618" y="852513"/>
            <a:ext cx="7195930" cy="4806165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3B700B2-4A3F-4A92-94C1-F656EEFBCAA6}"/>
              </a:ext>
            </a:extLst>
          </p:cNvPr>
          <p:cNvSpPr/>
          <p:nvPr/>
        </p:nvSpPr>
        <p:spPr>
          <a:xfrm>
            <a:off x="5314122" y="2729948"/>
            <a:ext cx="2637182" cy="5698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AB3E02E-81A7-4C68-9BB3-25401187D12B}"/>
              </a:ext>
            </a:extLst>
          </p:cNvPr>
          <p:cNvSpPr/>
          <p:nvPr/>
        </p:nvSpPr>
        <p:spPr>
          <a:xfrm>
            <a:off x="5082209" y="4419600"/>
            <a:ext cx="2637182" cy="5698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C6F6FFE-D8B8-42EA-A486-1103EDC07D5D}"/>
              </a:ext>
            </a:extLst>
          </p:cNvPr>
          <p:cNvCxnSpPr/>
          <p:nvPr/>
        </p:nvCxnSpPr>
        <p:spPr>
          <a:xfrm flipH="1">
            <a:off x="6096000" y="3299791"/>
            <a:ext cx="251791" cy="10866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60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B6AF0-5749-4296-8905-1527DA7B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5866"/>
          </a:xfrm>
        </p:spPr>
        <p:txBody>
          <a:bodyPr>
            <a:normAutofit fontScale="90000"/>
          </a:bodyPr>
          <a:lstStyle/>
          <a:p>
            <a:r>
              <a:rPr lang="fr-FR" dirty="0"/>
              <a:t>De quoi parle cette page documentaire ? Comment le sait-on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3063C04-F589-4476-BCA2-2A2DDD256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67938" y="1918390"/>
            <a:ext cx="30561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49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521E90A-6C2A-4D92-B414-F253FE645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94752"/>
              </p:ext>
            </p:extLst>
          </p:nvPr>
        </p:nvGraphicFramePr>
        <p:xfrm>
          <a:off x="385969" y="1736035"/>
          <a:ext cx="11420061" cy="2845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4EC70DF-002C-47B7-B9DF-05174225DFD6}"/>
              </a:ext>
            </a:extLst>
          </p:cNvPr>
          <p:cNvSpPr/>
          <p:nvPr/>
        </p:nvSpPr>
        <p:spPr>
          <a:xfrm>
            <a:off x="503583" y="2085417"/>
            <a:ext cx="2173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/>
              <a:t>les pictogrammes</a:t>
            </a:r>
          </a:p>
          <a:p>
            <a:pPr lvl="0"/>
            <a:r>
              <a:rPr lang="fr-FR" dirty="0"/>
              <a:t>environ  5 500 ans</a:t>
            </a:r>
          </a:p>
          <a:p>
            <a:pPr lvl="0"/>
            <a:r>
              <a:rPr lang="fr-FR" dirty="0"/>
              <a:t>avant JC</a:t>
            </a:r>
          </a:p>
        </p:txBody>
      </p:sp>
    </p:spTree>
    <p:extLst>
      <p:ext uri="{BB962C8B-B14F-4D97-AF65-F5344CB8AC3E}">
        <p14:creationId xmlns:p14="http://schemas.microsoft.com/office/powerpoint/2010/main" val="6456075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F565605-EED5-4ACE-B108-FB9428316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12" y="1690687"/>
            <a:ext cx="7978911" cy="3649939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2C9F1E8-0063-47B3-B309-2752377A1925}"/>
              </a:ext>
            </a:extLst>
          </p:cNvPr>
          <p:cNvSpPr/>
          <p:nvPr/>
        </p:nvSpPr>
        <p:spPr>
          <a:xfrm>
            <a:off x="3392557" y="2955235"/>
            <a:ext cx="4784034" cy="9276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447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521E90A-6C2A-4D92-B414-F253FE645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758744"/>
              </p:ext>
            </p:extLst>
          </p:nvPr>
        </p:nvGraphicFramePr>
        <p:xfrm>
          <a:off x="385969" y="1736035"/>
          <a:ext cx="11420061" cy="2845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4EC70DF-002C-47B7-B9DF-05174225DFD6}"/>
              </a:ext>
            </a:extLst>
          </p:cNvPr>
          <p:cNvSpPr/>
          <p:nvPr/>
        </p:nvSpPr>
        <p:spPr>
          <a:xfrm>
            <a:off x="503583" y="2085417"/>
            <a:ext cx="2173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/>
              <a:t>les pictogrammes</a:t>
            </a:r>
          </a:p>
          <a:p>
            <a:pPr lvl="0"/>
            <a:r>
              <a:rPr lang="fr-FR" dirty="0"/>
              <a:t>environ  5 500 ans</a:t>
            </a:r>
          </a:p>
          <a:p>
            <a:pPr lvl="0"/>
            <a:r>
              <a:rPr lang="fr-FR" dirty="0"/>
              <a:t>avant JC</a:t>
            </a:r>
          </a:p>
        </p:txBody>
      </p:sp>
    </p:spTree>
    <p:extLst>
      <p:ext uri="{BB962C8B-B14F-4D97-AF65-F5344CB8AC3E}">
        <p14:creationId xmlns:p14="http://schemas.microsoft.com/office/powerpoint/2010/main" val="442256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83207-176E-4785-9A00-47F5E03A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u="sng" dirty="0"/>
              <a:t>Ce que nous venons de faire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F178E1-BEB4-428C-9F99-F9C7EF5A3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rechercher des indices dans les paragraphes pour trouver le bon ordre.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4000" u="sng" dirty="0"/>
              <a:t>Ce que nous découvrons :</a:t>
            </a:r>
          </a:p>
          <a:p>
            <a:r>
              <a:rPr lang="fr-FR" dirty="0">
                <a:solidFill>
                  <a:srgbClr val="0070C0"/>
                </a:solidFill>
              </a:rPr>
              <a:t>Il est nécessaire de mettre ensemble plusieurs informations du texte pour le comprendre </a:t>
            </a:r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 LES STRATEGIES DE LECTURE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>
                <a:solidFill>
                  <a:srgbClr val="00B050"/>
                </a:solidFill>
              </a:rPr>
              <a:t>L’écriture a évolué en fonction des périodes. </a:t>
            </a:r>
          </a:p>
          <a:p>
            <a:r>
              <a:rPr lang="fr-FR" dirty="0">
                <a:solidFill>
                  <a:srgbClr val="00B050"/>
                </a:solidFill>
              </a:rPr>
              <a:t>Les lettres que nous utilisons viennent de l’alphabet latin et de l’alphabet grec.</a:t>
            </a:r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                                 LES CONNAISSANCES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73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CD77E-8444-4438-8073-C480B6CD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6" y="22095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Pour comprendre les mots, dans cette page documentaire, il y a des mots surlignés en jaune et une rubrique LEXIQUE. Nous allons remplacer les mots en jaune par leur explication pour mieux comprendre.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575587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9DFC9C2-3ABE-4168-8327-B14F2DAC41E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31973" y="686541"/>
            <a:ext cx="5064027" cy="574067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1B44AC5-1464-4248-99AB-B432C1335B3B}"/>
              </a:ext>
            </a:extLst>
          </p:cNvPr>
          <p:cNvSpPr txBox="1"/>
          <p:nvPr/>
        </p:nvSpPr>
        <p:spPr>
          <a:xfrm>
            <a:off x="6308035" y="729614"/>
            <a:ext cx="46250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On repère les </a:t>
            </a:r>
          </a:p>
          <a:p>
            <a:r>
              <a:rPr lang="fr-FR" sz="4400" dirty="0"/>
              <a:t>mots en jaune et la partie LEXIQUE.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116E11-46FA-4955-A045-48DD88637D03}"/>
              </a:ext>
            </a:extLst>
          </p:cNvPr>
          <p:cNvSpPr/>
          <p:nvPr/>
        </p:nvSpPr>
        <p:spPr>
          <a:xfrm>
            <a:off x="4850296" y="1736035"/>
            <a:ext cx="1007165" cy="42406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D88A44-D605-4F03-A0AF-D590DD803A93}"/>
              </a:ext>
            </a:extLst>
          </p:cNvPr>
          <p:cNvSpPr/>
          <p:nvPr/>
        </p:nvSpPr>
        <p:spPr>
          <a:xfrm flipV="1">
            <a:off x="1623392" y="2802835"/>
            <a:ext cx="1007165" cy="42406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D8921D-ACEC-4724-BF22-65005D025D4B}"/>
              </a:ext>
            </a:extLst>
          </p:cNvPr>
          <p:cNvSpPr/>
          <p:nvPr/>
        </p:nvSpPr>
        <p:spPr>
          <a:xfrm>
            <a:off x="1928192" y="4190953"/>
            <a:ext cx="1007165" cy="42406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9F0630-B925-4827-9E0F-16B235737040}"/>
              </a:ext>
            </a:extLst>
          </p:cNvPr>
          <p:cNvSpPr/>
          <p:nvPr/>
        </p:nvSpPr>
        <p:spPr>
          <a:xfrm>
            <a:off x="4784035" y="4615022"/>
            <a:ext cx="1007165" cy="42406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0ED614-60F3-4EAC-BE9F-A901F82AC7B1}"/>
              </a:ext>
            </a:extLst>
          </p:cNvPr>
          <p:cNvSpPr/>
          <p:nvPr/>
        </p:nvSpPr>
        <p:spPr>
          <a:xfrm>
            <a:off x="2206487" y="5579072"/>
            <a:ext cx="1007165" cy="42406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A56C9E-7C61-4C06-A77E-79B1A3154B0D}"/>
              </a:ext>
            </a:extLst>
          </p:cNvPr>
          <p:cNvSpPr/>
          <p:nvPr/>
        </p:nvSpPr>
        <p:spPr>
          <a:xfrm>
            <a:off x="6308035" y="1579408"/>
            <a:ext cx="3367749" cy="47467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6612020-E834-4566-8FBC-1AA73C28735B}"/>
              </a:ext>
            </a:extLst>
          </p:cNvPr>
          <p:cNvCxnSpPr/>
          <p:nvPr/>
        </p:nvCxnSpPr>
        <p:spPr>
          <a:xfrm flipH="1">
            <a:off x="5883966" y="2690191"/>
            <a:ext cx="2928730" cy="343819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98D061B-984E-48C4-A053-BAB0FE33BEE6}"/>
              </a:ext>
            </a:extLst>
          </p:cNvPr>
          <p:cNvCxnSpPr>
            <a:cxnSpLocks/>
          </p:cNvCxnSpPr>
          <p:nvPr/>
        </p:nvCxnSpPr>
        <p:spPr>
          <a:xfrm>
            <a:off x="4969565" y="2160104"/>
            <a:ext cx="185531" cy="34189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5C5D5B8-AF41-4816-B0E3-6FFBD64A9974}"/>
              </a:ext>
            </a:extLst>
          </p:cNvPr>
          <p:cNvCxnSpPr>
            <a:cxnSpLocks/>
          </p:cNvCxnSpPr>
          <p:nvPr/>
        </p:nvCxnSpPr>
        <p:spPr>
          <a:xfrm>
            <a:off x="2663687" y="3014869"/>
            <a:ext cx="2186609" cy="267031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8F2F3D5-6D37-4B16-92A1-61D8FB43FC29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935357" y="4402988"/>
            <a:ext cx="1822173" cy="176847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94E9F9A-9C77-41BD-AC51-43588CA1DCBF}"/>
              </a:ext>
            </a:extLst>
          </p:cNvPr>
          <p:cNvCxnSpPr>
            <a:cxnSpLocks/>
          </p:cNvCxnSpPr>
          <p:nvPr/>
        </p:nvCxnSpPr>
        <p:spPr>
          <a:xfrm>
            <a:off x="3167270" y="6003141"/>
            <a:ext cx="1590260" cy="12524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DDF867B-64BE-4888-B873-278434F591F5}"/>
              </a:ext>
            </a:extLst>
          </p:cNvPr>
          <p:cNvCxnSpPr>
            <a:cxnSpLocks/>
          </p:cNvCxnSpPr>
          <p:nvPr/>
        </p:nvCxnSpPr>
        <p:spPr>
          <a:xfrm flipH="1">
            <a:off x="5307496" y="5039091"/>
            <a:ext cx="258417" cy="69238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704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E297E47-DB5B-4E61-B1D5-45CA382BE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78" y="203089"/>
            <a:ext cx="9912627" cy="501826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D952FBE-7D91-4114-8659-B72B7C234744}"/>
              </a:ext>
            </a:extLst>
          </p:cNvPr>
          <p:cNvSpPr txBox="1"/>
          <p:nvPr/>
        </p:nvSpPr>
        <p:spPr>
          <a:xfrm>
            <a:off x="6824869" y="4532243"/>
            <a:ext cx="821635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sz="54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9963946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E297E47-DB5B-4E61-B1D5-45CA382BE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78" y="203089"/>
            <a:ext cx="6372169" cy="32259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E3FF5C2-4ACF-4078-8669-B66BC4833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687" y="1422781"/>
            <a:ext cx="4406028" cy="15059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3CAD7BE-D2BC-4E66-96BC-8ACDC7A2418D}"/>
              </a:ext>
            </a:extLst>
          </p:cNvPr>
          <p:cNvSpPr txBox="1"/>
          <p:nvPr/>
        </p:nvSpPr>
        <p:spPr>
          <a:xfrm>
            <a:off x="1325217" y="4510852"/>
            <a:ext cx="8693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Mais ce nombre va sans cesse augmenter, pour atteindre, aujourd’hui 55 000 </a:t>
            </a:r>
            <a:r>
              <a:rPr lang="fr-FR" sz="3200" dirty="0">
                <a:highlight>
                  <a:srgbClr val="FFFF00"/>
                </a:highlight>
              </a:rPr>
              <a:t>signes dans l’écriture chinoise.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370AF7E-9330-49BC-839E-1B94B70F70CD}"/>
              </a:ext>
            </a:extLst>
          </p:cNvPr>
          <p:cNvCxnSpPr/>
          <p:nvPr/>
        </p:nvCxnSpPr>
        <p:spPr>
          <a:xfrm>
            <a:off x="3949148" y="3429000"/>
            <a:ext cx="1325217" cy="130202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2FEED15-C5FD-45BE-87C2-5090A1EC5DAB}"/>
              </a:ext>
            </a:extLst>
          </p:cNvPr>
          <p:cNvCxnSpPr>
            <a:cxnSpLocks/>
          </p:cNvCxnSpPr>
          <p:nvPr/>
        </p:nvCxnSpPr>
        <p:spPr>
          <a:xfrm flipH="1">
            <a:off x="6821396" y="3102665"/>
            <a:ext cx="2617305" cy="195469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404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D952FBE-7D91-4114-8659-B72B7C234744}"/>
              </a:ext>
            </a:extLst>
          </p:cNvPr>
          <p:cNvSpPr txBox="1"/>
          <p:nvPr/>
        </p:nvSpPr>
        <p:spPr>
          <a:xfrm>
            <a:off x="9356034" y="3109821"/>
            <a:ext cx="821635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sz="5400" dirty="0"/>
              <a:t> ?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D0FC67E4-DD70-4071-A80E-AB6188FBA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8" y="706739"/>
            <a:ext cx="7195930" cy="48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54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D952FBE-7D91-4114-8659-B72B7C234744}"/>
              </a:ext>
            </a:extLst>
          </p:cNvPr>
          <p:cNvSpPr txBox="1"/>
          <p:nvPr/>
        </p:nvSpPr>
        <p:spPr>
          <a:xfrm>
            <a:off x="6824869" y="4532243"/>
            <a:ext cx="821635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sz="5400" dirty="0"/>
              <a:t> 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CD76446-0EA2-432C-9BC0-4CE8045D6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1590128"/>
            <a:ext cx="5963477" cy="39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6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B6AF0-5749-4296-8905-1527DA7B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5866"/>
          </a:xfrm>
        </p:spPr>
        <p:txBody>
          <a:bodyPr>
            <a:normAutofit fontScale="90000"/>
          </a:bodyPr>
          <a:lstStyle/>
          <a:p>
            <a:r>
              <a:rPr lang="fr-FR" dirty="0"/>
              <a:t>De quoi parle cette page documentaire ? Comment le sait-on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3063C04-F589-4476-BCA2-2A2DDD256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80251" y="1865382"/>
            <a:ext cx="3056123" cy="435133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8E3F708-0F4E-423F-8211-B53F3BE5FD4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196805" y="2594709"/>
            <a:ext cx="7402982" cy="3767328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CD7910B-5C82-4C19-861A-F99AE14B4020}"/>
              </a:ext>
            </a:extLst>
          </p:cNvPr>
          <p:cNvCxnSpPr>
            <a:cxnSpLocks/>
          </p:cNvCxnSpPr>
          <p:nvPr/>
        </p:nvCxnSpPr>
        <p:spPr>
          <a:xfrm>
            <a:off x="6904383" y="2279374"/>
            <a:ext cx="993913" cy="80838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E65659A2-1986-4B14-A1DA-DB73DEF9AC62}"/>
              </a:ext>
            </a:extLst>
          </p:cNvPr>
          <p:cNvSpPr txBox="1"/>
          <p:nvPr/>
        </p:nvSpPr>
        <p:spPr>
          <a:xfrm>
            <a:off x="4055165" y="1628659"/>
            <a:ext cx="544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Cette page parle de l’histoire de l’écriture. </a:t>
            </a:r>
            <a:r>
              <a:rPr lang="fr-FR" dirty="0">
                <a:solidFill>
                  <a:srgbClr val="0070C0"/>
                </a:solidFill>
              </a:rPr>
              <a:t>On le sait en regardant le </a:t>
            </a:r>
            <a:r>
              <a:rPr lang="fr-FR" b="1" dirty="0">
                <a:solidFill>
                  <a:srgbClr val="0070C0"/>
                </a:solidFill>
              </a:rPr>
              <a:t>TITRE.</a:t>
            </a:r>
          </a:p>
        </p:txBody>
      </p:sp>
    </p:spTree>
    <p:extLst>
      <p:ext uri="{BB962C8B-B14F-4D97-AF65-F5344CB8AC3E}">
        <p14:creationId xmlns:p14="http://schemas.microsoft.com/office/powerpoint/2010/main" val="40576538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D952FBE-7D91-4114-8659-B72B7C234744}"/>
              </a:ext>
            </a:extLst>
          </p:cNvPr>
          <p:cNvSpPr txBox="1"/>
          <p:nvPr/>
        </p:nvSpPr>
        <p:spPr>
          <a:xfrm>
            <a:off x="6877878" y="3480972"/>
            <a:ext cx="821635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sz="5400" dirty="0"/>
              <a:t> 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2736F17-1380-4236-89F0-B0C2F472A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054" y="1991217"/>
            <a:ext cx="4519946" cy="390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064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57D65A-F071-4723-AA66-675710F8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voulait nous apprendre l’auteur de cette page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65C497C-63EB-430C-9777-021A684F1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273286" y="1031098"/>
            <a:ext cx="4043610" cy="561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147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57D65A-F071-4723-AA66-675710F8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365126"/>
            <a:ext cx="11168270" cy="761310"/>
          </a:xfrm>
        </p:spPr>
        <p:txBody>
          <a:bodyPr>
            <a:normAutofit fontScale="90000"/>
          </a:bodyPr>
          <a:lstStyle/>
          <a:p>
            <a:r>
              <a:rPr lang="fr-FR" dirty="0"/>
              <a:t>Que voulait nous apprendre l’auteur de cette page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65C497C-63EB-430C-9777-021A684F1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96348" y="1126436"/>
            <a:ext cx="4043610" cy="561192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863FA89-59B7-4880-928C-CFB052EA44A3}"/>
              </a:ext>
            </a:extLst>
          </p:cNvPr>
          <p:cNvSpPr txBox="1"/>
          <p:nvPr/>
        </p:nvSpPr>
        <p:spPr>
          <a:xfrm>
            <a:off x="4804761" y="1126436"/>
            <a:ext cx="679089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B050"/>
                </a:solidFill>
              </a:rPr>
              <a:t>L’auteur de cette page nous parle de l’ECRITURE.</a:t>
            </a:r>
          </a:p>
          <a:p>
            <a:endParaRPr lang="fr-FR" sz="3200" dirty="0">
              <a:solidFill>
                <a:srgbClr val="00B050"/>
              </a:solidFill>
            </a:endParaRPr>
          </a:p>
          <a:p>
            <a:r>
              <a:rPr lang="fr-FR" sz="3200" dirty="0">
                <a:solidFill>
                  <a:srgbClr val="00B050"/>
                </a:solidFill>
              </a:rPr>
              <a:t>Il nous apprendre que :</a:t>
            </a:r>
          </a:p>
          <a:p>
            <a:pPr marL="285750" indent="-285750">
              <a:buFontTx/>
              <a:buChar char="-"/>
            </a:pPr>
            <a:r>
              <a:rPr lang="fr-FR" sz="3200" dirty="0">
                <a:solidFill>
                  <a:srgbClr val="00B050"/>
                </a:solidFill>
              </a:rPr>
              <a:t>différentes écritures ont existé</a:t>
            </a:r>
          </a:p>
          <a:p>
            <a:pPr marL="285750" indent="-285750">
              <a:buFontTx/>
              <a:buChar char="-"/>
            </a:pPr>
            <a:r>
              <a:rPr lang="fr-FR" sz="3200" dirty="0">
                <a:solidFill>
                  <a:srgbClr val="00B050"/>
                </a:solidFill>
              </a:rPr>
              <a:t>ces écritures ont évolué</a:t>
            </a:r>
          </a:p>
          <a:p>
            <a:pPr marL="285750" indent="-285750">
              <a:buFontTx/>
              <a:buChar char="-"/>
            </a:pPr>
            <a:r>
              <a:rPr lang="fr-FR" sz="3200" dirty="0">
                <a:solidFill>
                  <a:srgbClr val="00B050"/>
                </a:solidFill>
              </a:rPr>
              <a:t>notre écriture est formé à partir de l’alphabet romain qui lui-même provient de l’alphabet grec.</a:t>
            </a:r>
          </a:p>
          <a:p>
            <a:r>
              <a:rPr lang="fr-FR" sz="3200" dirty="0">
                <a:solidFill>
                  <a:srgbClr val="00B050"/>
                </a:solidFill>
              </a:rPr>
              <a:t>Il nous apprend aussi de nouveaux mots.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13126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57D65A-F071-4723-AA66-675710F8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365126"/>
            <a:ext cx="11168270" cy="761310"/>
          </a:xfrm>
        </p:spPr>
        <p:txBody>
          <a:bodyPr>
            <a:normAutofit fontScale="90000"/>
          </a:bodyPr>
          <a:lstStyle/>
          <a:p>
            <a:r>
              <a:rPr lang="fr-FR" dirty="0"/>
              <a:t>Comment avons-nous utilisé cette page pour comprendre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65C497C-63EB-430C-9777-021A684F1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642722" y="1126436"/>
            <a:ext cx="3747601" cy="52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18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57D65A-F071-4723-AA66-675710F8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365126"/>
            <a:ext cx="11168270" cy="761310"/>
          </a:xfrm>
        </p:spPr>
        <p:txBody>
          <a:bodyPr>
            <a:normAutofit fontScale="90000"/>
          </a:bodyPr>
          <a:lstStyle/>
          <a:p>
            <a:r>
              <a:rPr lang="fr-FR" dirty="0"/>
              <a:t>Comment avons-nous utilisé cette page pour comprendre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65C497C-63EB-430C-9777-021A684F1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28530" y="1417984"/>
            <a:ext cx="3747601" cy="52011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863FA89-59B7-4880-928C-CFB052EA44A3}"/>
              </a:ext>
            </a:extLst>
          </p:cNvPr>
          <p:cNvSpPr txBox="1"/>
          <p:nvPr/>
        </p:nvSpPr>
        <p:spPr>
          <a:xfrm>
            <a:off x="5050776" y="1417984"/>
            <a:ext cx="63842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B050"/>
                </a:solidFill>
              </a:rPr>
              <a:t>Nous avons :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solidFill>
                  <a:srgbClr val="00B050"/>
                </a:solidFill>
              </a:rPr>
              <a:t>utilisé le TITRE et les INTERTITRES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solidFill>
                  <a:srgbClr val="00B050"/>
                </a:solidFill>
              </a:rPr>
              <a:t>utilisé le LEXIQUE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solidFill>
                  <a:srgbClr val="00B050"/>
                </a:solidFill>
              </a:rPr>
              <a:t>prélevé des indices (des mots ou des groupes de mots)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solidFill>
                  <a:srgbClr val="00B050"/>
                </a:solidFill>
              </a:rPr>
              <a:t>mis ensemble certains de nos indices.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1643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72E62-8BA3-4464-9D9E-3880244EB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pour la suite…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782282-1249-4320-BB80-31DBC86C7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Tu pourras procéder de la même manière pour comprendre les mots inconnus dans une page documentaire.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Tu pourras procéder de la même manière c’est-à-dire rechercher des indices, les mettre ensemble pour comprendre.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9ED0B8-BBE6-427B-B0D6-53D42FA41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17" y="3772218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9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1968638"/>
            <a:ext cx="11115261" cy="1325563"/>
          </a:xfrm>
        </p:spPr>
        <p:txBody>
          <a:bodyPr/>
          <a:lstStyle/>
          <a:p>
            <a:r>
              <a:rPr lang="fr-FR" dirty="0"/>
              <a:t>Quel paragraphe parle de </a:t>
            </a:r>
            <a:r>
              <a:rPr lang="fr-FR" dirty="0">
                <a:solidFill>
                  <a:srgbClr val="00B0F0"/>
                </a:solidFill>
              </a:rPr>
              <a:t>l’alphabet phénicien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996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1968638"/>
            <a:ext cx="11115261" cy="1325563"/>
          </a:xfrm>
        </p:spPr>
        <p:txBody>
          <a:bodyPr/>
          <a:lstStyle/>
          <a:p>
            <a:r>
              <a:rPr lang="fr-FR" dirty="0"/>
              <a:t>Quel paragraphe parle de </a:t>
            </a:r>
            <a:r>
              <a:rPr lang="fr-FR" dirty="0">
                <a:solidFill>
                  <a:srgbClr val="00B0F0"/>
                </a:solidFill>
              </a:rPr>
              <a:t>l’alphabet phénicien</a:t>
            </a:r>
            <a:r>
              <a:rPr lang="fr-FR" dirty="0"/>
              <a:t>?</a:t>
            </a:r>
            <a:br>
              <a:rPr lang="fr-FR" dirty="0"/>
            </a:br>
            <a:r>
              <a:rPr lang="fr-FR" dirty="0"/>
              <a:t>Comment le sait-on ?</a:t>
            </a:r>
          </a:p>
        </p:txBody>
      </p:sp>
    </p:spTree>
    <p:extLst>
      <p:ext uri="{BB962C8B-B14F-4D97-AF65-F5344CB8AC3E}">
        <p14:creationId xmlns:p14="http://schemas.microsoft.com/office/powerpoint/2010/main" val="203694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365125"/>
            <a:ext cx="11115261" cy="1325563"/>
          </a:xfrm>
        </p:spPr>
        <p:txBody>
          <a:bodyPr/>
          <a:lstStyle/>
          <a:p>
            <a:r>
              <a:rPr lang="fr-FR" dirty="0"/>
              <a:t>Quel paragraphe parle de </a:t>
            </a:r>
            <a:r>
              <a:rPr lang="fr-FR" dirty="0">
                <a:solidFill>
                  <a:srgbClr val="00B0F0"/>
                </a:solidFill>
              </a:rPr>
              <a:t>l’alphabet phénicien</a:t>
            </a:r>
            <a:r>
              <a:rPr lang="fr-FR" dirty="0"/>
              <a:t>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03DCDC7-57B2-449D-B888-2147A8CF0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835" y="1568130"/>
            <a:ext cx="7195930" cy="4806165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036DE767-2184-42B2-BEDD-8A4F9F1300DC}"/>
              </a:ext>
            </a:extLst>
          </p:cNvPr>
          <p:cNvSpPr/>
          <p:nvPr/>
        </p:nvSpPr>
        <p:spPr>
          <a:xfrm>
            <a:off x="1073426" y="1690688"/>
            <a:ext cx="715617" cy="490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26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B54F-12E5-4D71-8540-A2E7BF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365125"/>
            <a:ext cx="11115261" cy="1325563"/>
          </a:xfrm>
        </p:spPr>
        <p:txBody>
          <a:bodyPr/>
          <a:lstStyle/>
          <a:p>
            <a:r>
              <a:rPr lang="fr-FR" dirty="0"/>
              <a:t>Quel paragraphe parle de </a:t>
            </a:r>
            <a:r>
              <a:rPr lang="fr-FR" dirty="0">
                <a:solidFill>
                  <a:srgbClr val="00B0F0"/>
                </a:solidFill>
              </a:rPr>
              <a:t>l’alphabet phénicien</a:t>
            </a:r>
            <a:r>
              <a:rPr lang="fr-FR" dirty="0"/>
              <a:t>? Comment le sait-on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03DCDC7-57B2-449D-B888-2147A8CF0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22" y="1491906"/>
            <a:ext cx="6679095" cy="4806165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102F6839-5A3E-4676-8A7E-9C8A14A127E8}"/>
              </a:ext>
            </a:extLst>
          </p:cNvPr>
          <p:cNvSpPr/>
          <p:nvPr/>
        </p:nvSpPr>
        <p:spPr>
          <a:xfrm>
            <a:off x="5796169" y="2565678"/>
            <a:ext cx="1802296" cy="5035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C2EB8EB-132A-4CDE-B38E-02F7A851DB27}"/>
              </a:ext>
            </a:extLst>
          </p:cNvPr>
          <p:cNvSpPr/>
          <p:nvPr/>
        </p:nvSpPr>
        <p:spPr>
          <a:xfrm>
            <a:off x="2232990" y="4855887"/>
            <a:ext cx="2153479" cy="5035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ADDF37C-744B-424B-8462-2FCD783C7834}"/>
              </a:ext>
            </a:extLst>
          </p:cNvPr>
          <p:cNvSpPr/>
          <p:nvPr/>
        </p:nvSpPr>
        <p:spPr>
          <a:xfrm>
            <a:off x="2736574" y="5610111"/>
            <a:ext cx="3677478" cy="5035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D0CE340-6855-497D-889D-DB67D652E901}"/>
              </a:ext>
            </a:extLst>
          </p:cNvPr>
          <p:cNvSpPr txBox="1"/>
          <p:nvPr/>
        </p:nvSpPr>
        <p:spPr>
          <a:xfrm>
            <a:off x="8958469" y="2703443"/>
            <a:ext cx="2888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On a prélevé des mots dans le texte.</a:t>
            </a:r>
          </a:p>
        </p:txBody>
      </p:sp>
    </p:spTree>
    <p:extLst>
      <p:ext uri="{BB962C8B-B14F-4D97-AF65-F5344CB8AC3E}">
        <p14:creationId xmlns:p14="http://schemas.microsoft.com/office/powerpoint/2010/main" val="18281518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863</Words>
  <Application>Microsoft Office PowerPoint</Application>
  <PresentationFormat>Grand écran</PresentationFormat>
  <Paragraphs>135</Paragraphs>
  <Slides>55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Wingdings</vt:lpstr>
      <vt:lpstr>Thème Office</vt:lpstr>
      <vt:lpstr>Se repérer dans une page documentaire pour mieux comprendre les informations.</vt:lpstr>
      <vt:lpstr>Se repérer pour mieux comprendre.</vt:lpstr>
      <vt:lpstr>De quoi parle cette page documentaire ?</vt:lpstr>
      <vt:lpstr>De quoi parle cette page documentaire ? Comment le sait-on ?</vt:lpstr>
      <vt:lpstr>De quoi parle cette page documentaire ? Comment le sait-on ?</vt:lpstr>
      <vt:lpstr>Quel paragraphe parle de l’alphabet phénicien?</vt:lpstr>
      <vt:lpstr>Quel paragraphe parle de l’alphabet phénicien? Comment le sait-on ?</vt:lpstr>
      <vt:lpstr>Quel paragraphe parle de l’alphabet phénicien?</vt:lpstr>
      <vt:lpstr>Quel paragraphe parle de l’alphabet phénicien? Comment le sait-on ?</vt:lpstr>
      <vt:lpstr>Quel paragraphe parle des pictogrammes ?              </vt:lpstr>
      <vt:lpstr>Quel paragraphe parle des pictogrammes ? Comment le sait-on ?              </vt:lpstr>
      <vt:lpstr>Quel paragraphe parle des pictogrammes ?</vt:lpstr>
      <vt:lpstr>Quel paragraphe parle des pictogrammes ? Comment le sait-on ?              </vt:lpstr>
      <vt:lpstr>Quel paragraphe parle des idéogrammes chinois?</vt:lpstr>
      <vt:lpstr>Quel paragraphe parle des idéogrammes chinois? Comment le sait-on ?</vt:lpstr>
      <vt:lpstr>Quel paragraphe parle des idéogrammes chinois? </vt:lpstr>
      <vt:lpstr>Quel paragraphe parle des idéogrammes chinois? Comment le sait-on ?</vt:lpstr>
      <vt:lpstr>Quel paragraphe parle d’écriture cunéiforme ?                           </vt:lpstr>
      <vt:lpstr>Quel paragraphe parle d’écriture cunéiforme ? Comment le sait-on ?                           </vt:lpstr>
      <vt:lpstr>Quel paragraphe parle d’écriture cunéiforme ?                           </vt:lpstr>
      <vt:lpstr>Quel paragraphe parle d’écriture cunéiforme ? Comment le sait-on ?                           </vt:lpstr>
      <vt:lpstr>Quel paragraphe parle des hiéroglyphes ?                           </vt:lpstr>
      <vt:lpstr>Quel paragraphe parle des hiéroglyphes ?    Comment le sait-on ?                        </vt:lpstr>
      <vt:lpstr>Quel paragraphe parle des hiéroglyphes ?                           </vt:lpstr>
      <vt:lpstr>Quel paragraphe parle des hiéroglyphes ?    Comment le sait-on ?                        </vt:lpstr>
      <vt:lpstr>Quel paragraphe parle de l’alphabet latin ?                    </vt:lpstr>
      <vt:lpstr>Quel paragraphe parle de l’alphabet latin ?  Comment le sait-on ?                   </vt:lpstr>
      <vt:lpstr>Quel paragraphe parle de l’alphabet latin ?                    </vt:lpstr>
      <vt:lpstr>Quel paragraphe parle de l’alphabet latin ?     Comment le sait-on ?                </vt:lpstr>
      <vt:lpstr>Ce que nous venons de faire :</vt:lpstr>
      <vt:lpstr>Nous allons remettre dans l’ordre chronologique d’apparition les différentes écritures. Rechercher dans les paragraphes, les indices qui vont nous aider.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 que nous venons de faire :</vt:lpstr>
      <vt:lpstr>Pour comprendre les mots, dans cette page documentaire, il y a des mots surlignés en jaune et une rubrique LEXIQUE. Nous allons remplacer les mots en jaune par leur explication pour mieux comprendre. 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 voulait nous apprendre l’auteur de cette page ?</vt:lpstr>
      <vt:lpstr>Que voulait nous apprendre l’auteur de cette page ?</vt:lpstr>
      <vt:lpstr>Comment avons-nous utilisé cette page pour comprendre ?</vt:lpstr>
      <vt:lpstr>Comment avons-nous utilisé cette page pour comprendre ?</vt:lpstr>
      <vt:lpstr>Et pour la suite…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repérer dans une page documentaire pour mieux comprendre les informations.</dc:title>
  <dc:creator>Lefebvre Olivier</dc:creator>
  <cp:lastModifiedBy>Lefebvre Olivier</cp:lastModifiedBy>
  <cp:revision>21</cp:revision>
  <dcterms:created xsi:type="dcterms:W3CDTF">2020-05-27T13:59:25Z</dcterms:created>
  <dcterms:modified xsi:type="dcterms:W3CDTF">2020-05-28T14:37:32Z</dcterms:modified>
</cp:coreProperties>
</file>