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4" r:id="rId4"/>
    <p:sldId id="262" r:id="rId5"/>
    <p:sldId id="265" r:id="rId6"/>
    <p:sldId id="266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70B23-0213-492D-BD15-D3D308EE2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B31FBF-DBD6-4E9F-AE89-08063E967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10BEF-4F02-4C6C-A72F-28ECF2A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A399F-B9E6-43F9-AEB2-F66F9EE4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6AA3B-183A-4248-9EE9-90FFDDB4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0F23E-F549-4A8C-8493-63A5686E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7CDA65-42E4-4DF7-BEAE-F33447EF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7A068-79FE-40AB-BF71-D705117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9E7EA-F79B-4B2F-9F04-912A2D44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38645-942B-4C01-9FF7-D4A283EF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4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8568B2-BAF4-4545-90B4-3D66414C7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340ED0-58EF-4212-8CD2-BC4FDD928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9D397-5808-41E8-81AD-98CE9AEA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558B75-737E-4BDC-9942-A443589E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6F78E-8294-4B49-87BA-C0D49CB9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152C6-B7EF-43C5-8E18-AEF223E6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F0B13-99F0-49FC-9BC3-8BBF9AC9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10CA78-E08D-4678-B93E-CBF0EACB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BCD3C-AF59-4DD7-8672-8F50A61A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A5ABA-4B84-44CB-A79C-53A8ED61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7E018-FB1B-498C-9DA7-F245D350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4F56D-0669-440C-8C59-912807D5B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F77E61-5EC3-4480-A501-9614D0D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1C5DF-C1BA-419B-A4CA-4F7D144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B5DA9-89C8-48CB-8820-5EE1F22E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7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CB49C-B178-4B5B-A439-F94C26D4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31C43-19AE-4836-93C6-644512442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4606F5-7F8B-4ECD-9FDC-6CCEE9EB4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07A1DA-65A5-421D-A977-593913C2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B281-69B2-48D6-BE7D-FF292565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9B4EC-75F3-42FF-A3D8-60A66770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EDA09-D714-4484-B552-9DD1D971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C9B9B7-A349-44D9-ACF2-E5A844DC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E8490-3DAE-4680-8363-13278B688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0B7DE-F9FF-4564-8CF0-518740DF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0F9510-E10E-42F9-9F6D-7F7BAC825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5EEB8-72D3-44DB-9951-6C7C1881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3EA6B2-304A-4584-8AA1-351C3E0B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2EFC12-F550-4EFF-8F14-9CF4D438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130D-EE25-4B2E-B4F5-5F00783E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1506AD-3AC5-4AE0-8A85-917F22C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84EFF-0546-4520-B799-ADA26B19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4A7CE9-6CB5-438A-B737-CA69F48E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BB6994-A961-4606-83E7-BED443BF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51E3EF-4B44-488B-982C-AA1E42EF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86ABA7-3302-426E-A1CA-360AE691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6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F7529-B74A-4417-B3DF-276BC321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F93D1-8D4A-46A8-821C-3F16C5BA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4005D-D1F7-4E19-98F4-FDC69E5A2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DBDD9C-131E-4713-B3FF-F5BF8B26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53B933-DEAE-4635-B18D-D5A9949C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9ABBB-4799-4591-BAA6-B58332E0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D3AFE-283D-4AF8-9F64-D4661D1A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1F6EE4-9F8D-48C5-AA78-059F8FD8F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552EF1-7390-45CE-9C51-F2B1C482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7C4D80-141A-4F0E-860F-D6B7A4C2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B1735E-D453-4659-9F91-9B577005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6602C-7ABF-4142-8B20-4811E590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493C6F-5A2E-4D09-A569-C0036ED3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0E5A9-8AE0-472D-821E-5E0B3413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DDC9B-FD17-4E38-BCAD-C62437D3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172D-864B-4144-8EA0-E6362319378E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C0BFD-25B1-45A4-A5B5-1810AF090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51637-0DBA-4D51-8E95-72EE7343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821DF5-AE3D-4E1B-9B5B-32B8B6137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4" b="54136"/>
          <a:stretch/>
        </p:blipFill>
        <p:spPr>
          <a:xfrm>
            <a:off x="2768009" y="1209331"/>
            <a:ext cx="6655982" cy="49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0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9130" cy="1325563"/>
          </a:xfrm>
        </p:spPr>
        <p:txBody>
          <a:bodyPr/>
          <a:lstStyle/>
          <a:p>
            <a:pPr algn="ctr"/>
            <a:r>
              <a:rPr lang="fr-FR" b="1" dirty="0"/>
              <a:t>Indice  </a:t>
            </a:r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20BEC8-0DDE-4AB4-B3AC-280A21C51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4" b="58651"/>
          <a:stretch/>
        </p:blipFill>
        <p:spPr>
          <a:xfrm>
            <a:off x="9590568" y="1345018"/>
            <a:ext cx="1232061" cy="20839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ED287A-6C89-476C-B396-0F92687D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1" t="39136" r="22247" b="25918"/>
          <a:stretch/>
        </p:blipFill>
        <p:spPr>
          <a:xfrm>
            <a:off x="7698857" y="1826832"/>
            <a:ext cx="754912" cy="15097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4C1738-DE86-4BB4-992C-D72F9C1D2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4" t="50210" r="32123" b="23209"/>
          <a:stretch/>
        </p:blipFill>
        <p:spPr>
          <a:xfrm>
            <a:off x="5963092" y="2280684"/>
            <a:ext cx="598967" cy="11483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2577AF-B677-485B-B51A-22D2D5B58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57839" r="41441" b="18656"/>
          <a:stretch/>
        </p:blipFill>
        <p:spPr>
          <a:xfrm>
            <a:off x="4522382" y="2498650"/>
            <a:ext cx="661684" cy="10154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173C06E-C75E-4E7D-82F9-3E00514D6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5" t="62023" r="50014" b="13611"/>
          <a:stretch/>
        </p:blipFill>
        <p:spPr>
          <a:xfrm>
            <a:off x="3133755" y="2679404"/>
            <a:ext cx="763772" cy="10526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EE491A-E598-4720-AA4D-6C7ABF48E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1" t="62023" r="59127" b="13611"/>
          <a:stretch/>
        </p:blipFill>
        <p:spPr>
          <a:xfrm>
            <a:off x="1518682" y="2679405"/>
            <a:ext cx="763772" cy="1052623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8FBC313-3F19-4FBD-B64D-B1287054ADD4}"/>
              </a:ext>
            </a:extLst>
          </p:cNvPr>
          <p:cNvCxnSpPr/>
          <p:nvPr/>
        </p:nvCxnSpPr>
        <p:spPr>
          <a:xfrm flipH="1">
            <a:off x="1518682" y="3806456"/>
            <a:ext cx="256955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60E8CD7-04C0-4CF1-93E0-6A36D70AA506}"/>
              </a:ext>
            </a:extLst>
          </p:cNvPr>
          <p:cNvCxnSpPr>
            <a:cxnSpLocks/>
          </p:cNvCxnSpPr>
          <p:nvPr/>
        </p:nvCxnSpPr>
        <p:spPr>
          <a:xfrm>
            <a:off x="1904115" y="3806456"/>
            <a:ext cx="190499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CCFF74B-678C-4F11-9C46-7BDF51682957}"/>
              </a:ext>
            </a:extLst>
          </p:cNvPr>
          <p:cNvCxnSpPr>
            <a:cxnSpLocks/>
          </p:cNvCxnSpPr>
          <p:nvPr/>
        </p:nvCxnSpPr>
        <p:spPr>
          <a:xfrm>
            <a:off x="3515641" y="3806456"/>
            <a:ext cx="99429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4669ED-A4F5-4E76-808C-23CA5DD805F9}"/>
              </a:ext>
            </a:extLst>
          </p:cNvPr>
          <p:cNvCxnSpPr/>
          <p:nvPr/>
        </p:nvCxnSpPr>
        <p:spPr>
          <a:xfrm flipH="1">
            <a:off x="3133755" y="3806456"/>
            <a:ext cx="256955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2589F8-DB22-4C37-A4F5-AEDC3EC52568}"/>
              </a:ext>
            </a:extLst>
          </p:cNvPr>
          <p:cNvCxnSpPr>
            <a:cxnSpLocks/>
          </p:cNvCxnSpPr>
          <p:nvPr/>
        </p:nvCxnSpPr>
        <p:spPr>
          <a:xfrm>
            <a:off x="4853224" y="3742659"/>
            <a:ext cx="165343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59E1267-33FF-46F6-BDAD-C4B73DCBFEC0}"/>
              </a:ext>
            </a:extLst>
          </p:cNvPr>
          <p:cNvCxnSpPr/>
          <p:nvPr/>
        </p:nvCxnSpPr>
        <p:spPr>
          <a:xfrm flipH="1">
            <a:off x="4522382" y="3732027"/>
            <a:ext cx="256955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4A9EC1F-295B-4E85-BB38-A3722D7C4B3B}"/>
              </a:ext>
            </a:extLst>
          </p:cNvPr>
          <p:cNvCxnSpPr/>
          <p:nvPr/>
        </p:nvCxnSpPr>
        <p:spPr>
          <a:xfrm flipH="1">
            <a:off x="5913915" y="3732027"/>
            <a:ext cx="256955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EDB9BCF-E6CB-489D-8DE2-2D4644268F05}"/>
              </a:ext>
            </a:extLst>
          </p:cNvPr>
          <p:cNvCxnSpPr/>
          <p:nvPr/>
        </p:nvCxnSpPr>
        <p:spPr>
          <a:xfrm flipH="1">
            <a:off x="7819358" y="3618613"/>
            <a:ext cx="256955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E666704-F1EB-4C03-88D8-C5CA51D4CAB4}"/>
              </a:ext>
            </a:extLst>
          </p:cNvPr>
          <p:cNvCxnSpPr>
            <a:cxnSpLocks/>
          </p:cNvCxnSpPr>
          <p:nvPr/>
        </p:nvCxnSpPr>
        <p:spPr>
          <a:xfrm>
            <a:off x="8200726" y="3618613"/>
            <a:ext cx="135200" cy="680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B2F72EF-08CA-4C0C-972F-2040596B52E8}"/>
              </a:ext>
            </a:extLst>
          </p:cNvPr>
          <p:cNvCxnSpPr>
            <a:cxnSpLocks/>
          </p:cNvCxnSpPr>
          <p:nvPr/>
        </p:nvCxnSpPr>
        <p:spPr>
          <a:xfrm>
            <a:off x="6322287" y="3742659"/>
            <a:ext cx="153980" cy="669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793B4E0-DEEF-47BA-B660-83AFA93C669F}"/>
              </a:ext>
            </a:extLst>
          </p:cNvPr>
          <p:cNvCxnSpPr>
            <a:cxnSpLocks/>
          </p:cNvCxnSpPr>
          <p:nvPr/>
        </p:nvCxnSpPr>
        <p:spPr>
          <a:xfrm>
            <a:off x="10061189" y="3514060"/>
            <a:ext cx="31512" cy="785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1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57939" cy="1325563"/>
          </a:xfrm>
        </p:spPr>
        <p:txBody>
          <a:bodyPr/>
          <a:lstStyle/>
          <a:p>
            <a:pPr algn="ctr"/>
            <a:r>
              <a:rPr lang="fr-FR" b="1" dirty="0"/>
              <a:t>Problème 1</a:t>
            </a:r>
            <a:r>
              <a:rPr lang="fr-FR" dirty="0"/>
              <a:t>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7233C8-B5EB-4562-A4C5-F37921BD0ED0}"/>
              </a:ext>
            </a:extLst>
          </p:cNvPr>
          <p:cNvSpPr/>
          <p:nvPr/>
        </p:nvSpPr>
        <p:spPr>
          <a:xfrm>
            <a:off x="1404730" y="1908313"/>
            <a:ext cx="2862470" cy="3339548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2 enfants sont encore assis sur un banc.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a-t-il d’enfants en tout au parc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38EC4A-BA8B-4AAF-B991-A158AA9C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4" b="54136"/>
          <a:stretch/>
        </p:blipFill>
        <p:spPr>
          <a:xfrm>
            <a:off x="5588625" y="1500960"/>
            <a:ext cx="5065198" cy="37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</a:t>
            </a:r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0CC73-03DE-4DE4-89F5-CAA8F316B4B0}"/>
              </a:ext>
            </a:extLst>
          </p:cNvPr>
          <p:cNvSpPr/>
          <p:nvPr/>
        </p:nvSpPr>
        <p:spPr>
          <a:xfrm>
            <a:off x="1364975" y="4598157"/>
            <a:ext cx="4426226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2 enfants assis sur le banc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63CE9C-F556-4FC3-9799-6F9740E1E619}"/>
              </a:ext>
            </a:extLst>
          </p:cNvPr>
          <p:cNvSpPr/>
          <p:nvPr/>
        </p:nvSpPr>
        <p:spPr>
          <a:xfrm>
            <a:off x="1789043" y="1550504"/>
            <a:ext cx="3379305" cy="2716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7B626-4B87-4B48-9C3B-26D0BF5AE2DD}"/>
              </a:ext>
            </a:extLst>
          </p:cNvPr>
          <p:cNvSpPr/>
          <p:nvPr/>
        </p:nvSpPr>
        <p:spPr>
          <a:xfrm>
            <a:off x="3366322" y="2021646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0B74F91-C6A6-4A85-A954-91A6C73A779C}"/>
              </a:ext>
            </a:extLst>
          </p:cNvPr>
          <p:cNvSpPr/>
          <p:nvPr/>
        </p:nvSpPr>
        <p:spPr>
          <a:xfrm>
            <a:off x="2319132" y="2936045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8CFA10-B8CB-4F47-9696-151A7884090E}"/>
              </a:ext>
            </a:extLst>
          </p:cNvPr>
          <p:cNvSpPr/>
          <p:nvPr/>
        </p:nvSpPr>
        <p:spPr>
          <a:xfrm>
            <a:off x="7242312" y="1690688"/>
            <a:ext cx="3379305" cy="2716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B3BAFB6-B428-406C-87D6-7C532C8DB46E}"/>
              </a:ext>
            </a:extLst>
          </p:cNvPr>
          <p:cNvSpPr/>
          <p:nvPr/>
        </p:nvSpPr>
        <p:spPr>
          <a:xfrm>
            <a:off x="7938051" y="3240500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ECD04A-AAD9-4573-95FC-F58656F57C64}"/>
              </a:ext>
            </a:extLst>
          </p:cNvPr>
          <p:cNvSpPr/>
          <p:nvPr/>
        </p:nvSpPr>
        <p:spPr>
          <a:xfrm>
            <a:off x="7639878" y="2465594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5B58C1-237A-4AAB-951D-7E5FF4C897FF}"/>
              </a:ext>
            </a:extLst>
          </p:cNvPr>
          <p:cNvSpPr/>
          <p:nvPr/>
        </p:nvSpPr>
        <p:spPr>
          <a:xfrm>
            <a:off x="8655670" y="1934156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7242312" y="4852015"/>
            <a:ext cx="3770246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6 enfants autour du toboggan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2CF89D5-64C4-48C8-BD05-4586C61C29B9}"/>
              </a:ext>
            </a:extLst>
          </p:cNvPr>
          <p:cNvSpPr/>
          <p:nvPr/>
        </p:nvSpPr>
        <p:spPr>
          <a:xfrm>
            <a:off x="9713842" y="2845559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13C097F-2637-4342-A2BD-E66A882036D8}"/>
              </a:ext>
            </a:extLst>
          </p:cNvPr>
          <p:cNvSpPr/>
          <p:nvPr/>
        </p:nvSpPr>
        <p:spPr>
          <a:xfrm>
            <a:off x="8829261" y="3519486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B0658B-B7F9-4F5C-9CE7-1B75179F3C41}"/>
              </a:ext>
            </a:extLst>
          </p:cNvPr>
          <p:cNvSpPr/>
          <p:nvPr/>
        </p:nvSpPr>
        <p:spPr>
          <a:xfrm>
            <a:off x="8633791" y="2617130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3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6722" cy="1325563"/>
          </a:xfrm>
        </p:spPr>
        <p:txBody>
          <a:bodyPr/>
          <a:lstStyle/>
          <a:p>
            <a:pPr algn="ctr"/>
            <a:r>
              <a:rPr lang="fr-FR" b="1" dirty="0"/>
              <a:t>Problème 2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7233C8-B5EB-4562-A4C5-F37921BD0ED0}"/>
              </a:ext>
            </a:extLst>
          </p:cNvPr>
          <p:cNvSpPr/>
          <p:nvPr/>
        </p:nvSpPr>
        <p:spPr>
          <a:xfrm>
            <a:off x="1404729" y="1908313"/>
            <a:ext cx="3591341" cy="376361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3 enfants ne sont pas encore partis.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d’enfants participent à la promenade en vélo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303602-6107-4F5B-807E-2969F2496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4"/>
          <a:stretch/>
        </p:blipFill>
        <p:spPr>
          <a:xfrm>
            <a:off x="5703884" y="2945219"/>
            <a:ext cx="57580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1 </a:t>
            </a:r>
            <a:r>
              <a:rPr lang="fr-FR" dirty="0"/>
              <a:t>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66651AA-90D5-4C21-BC18-AD3F5E40B235}"/>
              </a:ext>
            </a:extLst>
          </p:cNvPr>
          <p:cNvGraphicFramePr>
            <a:graphicFrameLocks noGrp="1"/>
          </p:cNvGraphicFramePr>
          <p:nvPr/>
        </p:nvGraphicFramePr>
        <p:xfrm>
          <a:off x="2043040" y="1864433"/>
          <a:ext cx="8105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92">
                  <a:extLst>
                    <a:ext uri="{9D8B030D-6E8A-4147-A177-3AD203B41FA5}">
                      <a16:colId xmlns:a16="http://schemas.microsoft.com/office/drawing/2014/main" val="1528536830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03416076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224007267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62741765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019162738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245568191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39548367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048214459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2224595368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262889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1752"/>
                  </a:ext>
                </a:extLst>
              </a:tr>
            </a:tbl>
          </a:graphicData>
        </a:graphic>
      </p:graphicFrame>
      <p:sp>
        <p:nvSpPr>
          <p:cNvPr id="3" name="Flèche : haut 2">
            <a:extLst>
              <a:ext uri="{FF2B5EF4-FFF2-40B4-BE49-F238E27FC236}">
                <a16:creationId xmlns:a16="http://schemas.microsoft.com/office/drawing/2014/main" id="{CCBCED52-FB27-4CB8-86BA-9D2902E92285}"/>
              </a:ext>
            </a:extLst>
          </p:cNvPr>
          <p:cNvSpPr/>
          <p:nvPr/>
        </p:nvSpPr>
        <p:spPr>
          <a:xfrm>
            <a:off x="5526774" y="2526521"/>
            <a:ext cx="416780" cy="2771036"/>
          </a:xfrm>
          <a:prstGeom prst="up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0CC73-03DE-4DE4-89F5-CAA8F316B4B0}"/>
              </a:ext>
            </a:extLst>
          </p:cNvPr>
          <p:cNvSpPr/>
          <p:nvPr/>
        </p:nvSpPr>
        <p:spPr>
          <a:xfrm>
            <a:off x="6561367" y="4347099"/>
            <a:ext cx="5274365" cy="17095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/>
              <a:t>Pour le moment, il y a 5 enfants qui sont partis.</a:t>
            </a:r>
          </a:p>
        </p:txBody>
      </p:sp>
    </p:spTree>
    <p:extLst>
      <p:ext uri="{BB962C8B-B14F-4D97-AF65-F5344CB8AC3E}">
        <p14:creationId xmlns:p14="http://schemas.microsoft.com/office/powerpoint/2010/main" val="6835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2</a:t>
            </a:r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0CC73-03DE-4DE4-89F5-CAA8F316B4B0}"/>
              </a:ext>
            </a:extLst>
          </p:cNvPr>
          <p:cNvSpPr/>
          <p:nvPr/>
        </p:nvSpPr>
        <p:spPr>
          <a:xfrm>
            <a:off x="1364975" y="4598157"/>
            <a:ext cx="4426226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Pour le moment, il y 5 enfants qui sont partis.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63CE9C-F556-4FC3-9799-6F9740E1E619}"/>
              </a:ext>
            </a:extLst>
          </p:cNvPr>
          <p:cNvSpPr/>
          <p:nvPr/>
        </p:nvSpPr>
        <p:spPr>
          <a:xfrm>
            <a:off x="1789043" y="1550504"/>
            <a:ext cx="3379305" cy="2716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7B626-4B87-4B48-9C3B-26D0BF5AE2DD}"/>
              </a:ext>
            </a:extLst>
          </p:cNvPr>
          <p:cNvSpPr/>
          <p:nvPr/>
        </p:nvSpPr>
        <p:spPr>
          <a:xfrm>
            <a:off x="2473187" y="1976125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0B74F91-C6A6-4A85-A954-91A6C73A779C}"/>
              </a:ext>
            </a:extLst>
          </p:cNvPr>
          <p:cNvSpPr/>
          <p:nvPr/>
        </p:nvSpPr>
        <p:spPr>
          <a:xfrm>
            <a:off x="2270263" y="2757314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8CFA10-B8CB-4F47-9696-151A7884090E}"/>
              </a:ext>
            </a:extLst>
          </p:cNvPr>
          <p:cNvSpPr/>
          <p:nvPr/>
        </p:nvSpPr>
        <p:spPr>
          <a:xfrm>
            <a:off x="7242312" y="1690688"/>
            <a:ext cx="3379305" cy="2716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571E9FA-63C9-4B43-8772-4E2DE71F539B}"/>
              </a:ext>
            </a:extLst>
          </p:cNvPr>
          <p:cNvSpPr/>
          <p:nvPr/>
        </p:nvSpPr>
        <p:spPr>
          <a:xfrm>
            <a:off x="8981660" y="3255649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ECD04A-AAD9-4573-95FC-F58656F57C64}"/>
              </a:ext>
            </a:extLst>
          </p:cNvPr>
          <p:cNvSpPr/>
          <p:nvPr/>
        </p:nvSpPr>
        <p:spPr>
          <a:xfrm>
            <a:off x="4264708" y="2394087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43C55B-02E7-411E-99DA-17759C73F7E5}"/>
              </a:ext>
            </a:extLst>
          </p:cNvPr>
          <p:cNvSpPr/>
          <p:nvPr/>
        </p:nvSpPr>
        <p:spPr>
          <a:xfrm>
            <a:off x="9558127" y="2559566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7242312" y="4852015"/>
            <a:ext cx="3770246" cy="133613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Il y a 3 enfants qui finissent de se préparer.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2DF5C5B-7FA0-40A8-8666-78E68795A269}"/>
              </a:ext>
            </a:extLst>
          </p:cNvPr>
          <p:cNvSpPr/>
          <p:nvPr/>
        </p:nvSpPr>
        <p:spPr>
          <a:xfrm>
            <a:off x="3578088" y="3255648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D689A8C-7A90-4D59-8DF3-63BCD9A75E70}"/>
              </a:ext>
            </a:extLst>
          </p:cNvPr>
          <p:cNvSpPr/>
          <p:nvPr/>
        </p:nvSpPr>
        <p:spPr>
          <a:xfrm>
            <a:off x="3592993" y="1895405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7D59B08-8F31-4FE5-9218-A2BD3B6F2FF0}"/>
              </a:ext>
            </a:extLst>
          </p:cNvPr>
          <p:cNvSpPr/>
          <p:nvPr/>
        </p:nvSpPr>
        <p:spPr>
          <a:xfrm>
            <a:off x="8222972" y="2529754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52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E5C20EA3-755D-4356-9C65-2B4E2B14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8767" cy="1325563"/>
          </a:xfrm>
        </p:spPr>
        <p:txBody>
          <a:bodyPr/>
          <a:lstStyle/>
          <a:p>
            <a:pPr algn="ctr"/>
            <a:r>
              <a:rPr lang="fr-FR" b="1" dirty="0"/>
              <a:t>Problème 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0DA5A-9B38-4596-AA52-DB7A393D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645" r="42455" b="50155"/>
          <a:stretch/>
        </p:blipFill>
        <p:spPr>
          <a:xfrm>
            <a:off x="5714115" y="574157"/>
            <a:ext cx="3876452" cy="33741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D96808-C4FD-4B26-84E7-C9F8DCDAE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50000" r="61990" b="26202"/>
          <a:stretch/>
        </p:blipFill>
        <p:spPr>
          <a:xfrm>
            <a:off x="6294475" y="3948296"/>
            <a:ext cx="1956391" cy="1632098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5ED5135-8816-439A-8C87-869962628FAE}"/>
              </a:ext>
            </a:extLst>
          </p:cNvPr>
          <p:cNvSpPr/>
          <p:nvPr/>
        </p:nvSpPr>
        <p:spPr>
          <a:xfrm>
            <a:off x="1404729" y="1908313"/>
            <a:ext cx="3591341" cy="376361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Il y avait 10 feuilles sur l’arbre.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 vent a soufflé.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de feuilles se sont envolées ?</a:t>
            </a:r>
          </a:p>
        </p:txBody>
      </p:sp>
    </p:spTree>
    <p:extLst>
      <p:ext uri="{BB962C8B-B14F-4D97-AF65-F5344CB8AC3E}">
        <p14:creationId xmlns:p14="http://schemas.microsoft.com/office/powerpoint/2010/main" val="307657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</a:t>
            </a:r>
            <a:r>
              <a:rPr lang="fr-FR" dirty="0"/>
              <a:t>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63CE9C-F556-4FC3-9799-6F9740E1E619}"/>
              </a:ext>
            </a:extLst>
          </p:cNvPr>
          <p:cNvSpPr/>
          <p:nvPr/>
        </p:nvSpPr>
        <p:spPr>
          <a:xfrm>
            <a:off x="1789043" y="1550504"/>
            <a:ext cx="6291701" cy="289390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7922795" y="457200"/>
            <a:ext cx="3770246" cy="109330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Il y avait 10 feuilles.</a:t>
            </a:r>
          </a:p>
        </p:txBody>
      </p:sp>
      <p:sp>
        <p:nvSpPr>
          <p:cNvPr id="3" name="Légende : flèche vers le haut 2">
            <a:extLst>
              <a:ext uri="{FF2B5EF4-FFF2-40B4-BE49-F238E27FC236}">
                <a16:creationId xmlns:a16="http://schemas.microsoft.com/office/drawing/2014/main" id="{A23257CE-6274-4F0E-9D0A-8EACB36B0274}"/>
              </a:ext>
            </a:extLst>
          </p:cNvPr>
          <p:cNvSpPr/>
          <p:nvPr/>
        </p:nvSpPr>
        <p:spPr>
          <a:xfrm>
            <a:off x="3009014" y="4295553"/>
            <a:ext cx="1695508" cy="1775637"/>
          </a:xfrm>
          <a:prstGeom prst="upArrowCallou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7 feuilles sont encore là</a:t>
            </a:r>
          </a:p>
        </p:txBody>
      </p:sp>
      <p:pic>
        <p:nvPicPr>
          <p:cNvPr id="18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84BC8DEC-2060-4625-A296-D375A97EA15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4179760" y="1793856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6AEB7826-AE10-4EFC-BBBC-CC50234543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3650538" y="2462475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3FEF7939-39A9-4303-9174-6C9D54DEEF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3613880" y="3379014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7086B7F3-62FD-470D-8F5A-A14518D113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2836456" y="2083704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34FE566F-DE44-4F3C-ACE0-A397F46112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2593569" y="3192425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071F8E6A-2EFB-4945-A34B-8AC92BFC5F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2182446" y="2588142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details_preview_basket_img" descr="https://previews.123rf.com/images/klerik78/klerik781707/klerik78170700072/82280213-ensemble-de-feuilles-d-automne-d-arbre-isolé-sur-le-blanc-illustration-vectorielle-de-dessin-ani.jpg">
            <a:extLst>
              <a:ext uri="{FF2B5EF4-FFF2-40B4-BE49-F238E27FC236}">
                <a16:creationId xmlns:a16="http://schemas.microsoft.com/office/drawing/2014/main" id="{C96925EF-8F4D-4DA4-AECA-B8A0FCB303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48416" r="26913" b="36551"/>
          <a:stretch/>
        </p:blipFill>
        <p:spPr bwMode="auto">
          <a:xfrm>
            <a:off x="4584113" y="3175850"/>
            <a:ext cx="48577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01161FD-FA93-41C3-A6BE-371002C53DCA}"/>
              </a:ext>
            </a:extLst>
          </p:cNvPr>
          <p:cNvCxnSpPr/>
          <p:nvPr/>
        </p:nvCxnSpPr>
        <p:spPr>
          <a:xfrm flipH="1">
            <a:off x="8059956" y="1658902"/>
            <a:ext cx="1743740" cy="7291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194F2E08-5A2C-4045-8908-820239767962}"/>
              </a:ext>
            </a:extLst>
          </p:cNvPr>
          <p:cNvSpPr/>
          <p:nvPr/>
        </p:nvSpPr>
        <p:spPr>
          <a:xfrm>
            <a:off x="5616378" y="2003073"/>
            <a:ext cx="537358" cy="46290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AAF18A8-1F6F-4A6B-BAE7-CD3ADF11517E}"/>
              </a:ext>
            </a:extLst>
          </p:cNvPr>
          <p:cNvSpPr/>
          <p:nvPr/>
        </p:nvSpPr>
        <p:spPr>
          <a:xfrm>
            <a:off x="6554748" y="2512246"/>
            <a:ext cx="537358" cy="46290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F448B9C-F55D-4FB2-9FA9-54C21DF1EE0B}"/>
              </a:ext>
            </a:extLst>
          </p:cNvPr>
          <p:cNvSpPr/>
          <p:nvPr/>
        </p:nvSpPr>
        <p:spPr>
          <a:xfrm>
            <a:off x="5851161" y="3284823"/>
            <a:ext cx="537358" cy="46290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6722" cy="1325563"/>
          </a:xfrm>
        </p:spPr>
        <p:txBody>
          <a:bodyPr/>
          <a:lstStyle/>
          <a:p>
            <a:pPr algn="ctr"/>
            <a:r>
              <a:rPr lang="fr-FR" b="1" dirty="0"/>
              <a:t>Problème 4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7233C8-B5EB-4562-A4C5-F37921BD0ED0}"/>
              </a:ext>
            </a:extLst>
          </p:cNvPr>
          <p:cNvSpPr/>
          <p:nvPr/>
        </p:nvSpPr>
        <p:spPr>
          <a:xfrm>
            <a:off x="1404729" y="1908313"/>
            <a:ext cx="3591341" cy="376361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Les enfants ont décidé de gonfler chacun 2 ballons en plus du rouge.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de ballons  y aura-t-il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534759-1D78-42D0-B457-E5C86A2DE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9"/>
          <a:stretch/>
        </p:blipFill>
        <p:spPr>
          <a:xfrm>
            <a:off x="6466171" y="1360967"/>
            <a:ext cx="4887629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9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157</Words>
  <Application>Microsoft Office PowerPoint</Application>
  <PresentationFormat>Grand écran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Problème 1 </vt:lpstr>
      <vt:lpstr>Indice  </vt:lpstr>
      <vt:lpstr>Problème 2</vt:lpstr>
      <vt:lpstr>Indice 1  </vt:lpstr>
      <vt:lpstr>Indice 2 </vt:lpstr>
      <vt:lpstr>Problème 3</vt:lpstr>
      <vt:lpstr>Indice  </vt:lpstr>
      <vt:lpstr>Problème 4</vt:lpstr>
      <vt:lpstr>Indice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1</dc:title>
  <dc:creator>Quillery Florence</dc:creator>
  <cp:lastModifiedBy>Quillery Florence</cp:lastModifiedBy>
  <cp:revision>20</cp:revision>
  <dcterms:created xsi:type="dcterms:W3CDTF">2020-05-07T08:59:00Z</dcterms:created>
  <dcterms:modified xsi:type="dcterms:W3CDTF">2020-05-14T13:41:12Z</dcterms:modified>
</cp:coreProperties>
</file>