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3" r:id="rId4"/>
    <p:sldId id="279" r:id="rId5"/>
    <p:sldId id="280" r:id="rId6"/>
    <p:sldId id="281" r:id="rId7"/>
    <p:sldId id="282" r:id="rId8"/>
    <p:sldId id="283" r:id="rId9"/>
    <p:sldId id="28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C28D4C-35B5-4782-BA9C-DF98A5F7B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CF9BCB-4B9E-4F7A-949D-338FDF25D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5794B6-3958-4950-A8B7-4D98B80B2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5C34-2633-46B7-8892-AD8D2F6D0826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6E30A8-0814-461D-AC80-8CA8E7EE0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79586C-E964-4C5E-8671-F57485F98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334F-99D7-4466-B653-540EB49EE1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08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DBB9D4-6681-4FBB-91CA-9EA668082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CB51AF7-09B4-4F0F-9BC7-0669EF40D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73DA5F-6145-4455-BD37-18FFD7350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5C34-2633-46B7-8892-AD8D2F6D0826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2CE436-A594-454D-A218-0F11EFD9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2C3F3B-8ED0-46BC-B57F-20024D886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334F-99D7-4466-B653-540EB49EE1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9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3EE60C9-3AB5-4241-84B1-2C0E80D8E9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42F3241-D775-4182-B1F6-85A7C1A595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132004-9D7A-4DD9-BD16-3BADFCBAE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5C34-2633-46B7-8892-AD8D2F6D0826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D7318B-1DCD-421E-9815-4E9C956C9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557E84-8C81-44CD-82FB-658EE30D0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334F-99D7-4466-B653-540EB49EE1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83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B957E6-52B9-49F0-886E-3C1527A7F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0224B6-EFEC-4879-8D7D-ACF3CBB4C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302636-3FB4-4DAC-803D-444F10CB6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5C34-2633-46B7-8892-AD8D2F6D0826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8916E0-93F1-4403-8A10-A60CABBAA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13D1D4-C99F-42DD-A492-7AD32273F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334F-99D7-4466-B653-540EB49EE1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91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895316-ECD5-4512-9DB6-52F8B45AC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C83D38-9E1E-4D1C-88C9-30B753210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6E5476-5922-41FD-AED1-BA4CB884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5C34-2633-46B7-8892-AD8D2F6D0826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64E21E-BE63-4B12-B842-6F415FE4C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59BFBD-83BB-456E-A9A8-2E744700C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334F-99D7-4466-B653-540EB49EE1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81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BB64EF-3825-4956-AE4C-C28EB22C5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95FC83-2DAD-427B-BED5-0625E9B81F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A708D5-6C6D-4B5E-AE17-809F68795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B082F16-2DE2-474A-8276-C1C4DAEB6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5C34-2633-46B7-8892-AD8D2F6D0826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5E4F0B-4C4B-4D44-AB42-27B486A73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7C014D-75AA-489E-977E-B59A61BE1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334F-99D7-4466-B653-540EB49EE1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27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D34BCA-816E-41BC-837C-3FB3F30DC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E5FD97-C793-4B6A-A0A8-FF0928F09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A56868D-9022-4D8C-BBC0-06D0EE1D1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9B270F8-21BB-4867-A0BE-0BF6088D9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28FCE35-B670-4B7D-9D98-5D3D6F851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60A2162-3B68-4E0F-A88D-F33CDE43E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5C34-2633-46B7-8892-AD8D2F6D0826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F674859-16B5-4C94-9DB1-B25F4A259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BB0FB4A-18F2-4053-B9DB-9A4411881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334F-99D7-4466-B653-540EB49EE1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92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38115-B4D0-4F28-BF0A-375EBCE2A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F0B8D74-0890-4199-88AD-C0081D63A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5C34-2633-46B7-8892-AD8D2F6D0826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F84283D-B787-40A9-8137-B960C13F8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786FEDC-A826-4B3E-A095-0D2BBEE6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334F-99D7-4466-B653-540EB49EE1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68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006318-C1F9-46B5-8F6F-6FD1C8D4E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5C34-2633-46B7-8892-AD8D2F6D0826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3D04FEC-213D-49CF-956B-8A89A5834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49ACD0-282D-4267-B7D2-9B4BBCE0E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334F-99D7-4466-B653-540EB49EE1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04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299E90-C4E2-4F93-9C30-023E5DC00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66504D-D09D-411A-8654-F759DC6FB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30C68D-B2F6-420F-8902-449E64A9A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3D5FFB-5494-4BBD-9346-15319BBA5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5C34-2633-46B7-8892-AD8D2F6D0826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E979AA-3A13-442F-8A3F-37DF242E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EFF1CB-7A3A-4D41-B840-4F687F240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334F-99D7-4466-B653-540EB49EE1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56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AC404C-FC53-4262-8525-227D1EFAC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4EFDD5C-8EFA-4F24-8045-6AE83B896C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C76C23-9436-4231-99D7-2F9F638CC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E25FFE-FE39-4486-B128-BC9F9963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5C34-2633-46B7-8892-AD8D2F6D0826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17C0E3-D99B-4704-A478-7B6539D03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491AB2-75B1-44EF-B1E9-0B8DD849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334F-99D7-4466-B653-540EB49EE1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73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B74B1A3-DFDC-4D46-AEDC-999433E41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78B48A-91E4-4638-9688-524A6E06C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7E3AD9-F39D-4F79-B139-4761FEE144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15C34-2633-46B7-8892-AD8D2F6D0826}" type="datetimeFigureOut">
              <a:rPr lang="fr-FR" smtClean="0"/>
              <a:t>27/05/2020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14C44B-04A8-49CF-B942-73A16E44C3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A3DBA6-9A07-4274-B9B6-2CF63DA3A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4334F-99D7-4466-B653-540EB49EE1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22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ED7AA4A7-F8D6-4FCB-80B6-D48830D634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47"/>
          <a:stretch/>
        </p:blipFill>
        <p:spPr>
          <a:xfrm>
            <a:off x="1709352" y="1298713"/>
            <a:ext cx="9089484" cy="371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566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3FC8E96-F3E9-4F8B-8773-3D0B2BF70D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47"/>
          <a:stretch/>
        </p:blipFill>
        <p:spPr>
          <a:xfrm>
            <a:off x="5859515" y="2478157"/>
            <a:ext cx="5575426" cy="2276062"/>
          </a:xfrm>
          <a:prstGeom prst="rect">
            <a:avLst/>
          </a:prstGeom>
        </p:spPr>
      </p:pic>
      <p:sp>
        <p:nvSpPr>
          <p:cNvPr id="3" name="Titre 7">
            <a:extLst>
              <a:ext uri="{FF2B5EF4-FFF2-40B4-BE49-F238E27FC236}">
                <a16:creationId xmlns:a16="http://schemas.microsoft.com/office/drawing/2014/main" id="{A6238BA9-A6E6-4FFC-9EA8-4E6AE9A346F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3057939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/>
              <a:t>Problème 1</a:t>
            </a:r>
            <a:r>
              <a:rPr lang="fr-FR" dirty="0"/>
              <a:t> 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A83D59AA-210B-4F05-976B-B17857F5A2E1}"/>
              </a:ext>
            </a:extLst>
          </p:cNvPr>
          <p:cNvSpPr/>
          <p:nvPr/>
        </p:nvSpPr>
        <p:spPr>
          <a:xfrm>
            <a:off x="838201" y="1470991"/>
            <a:ext cx="3429000" cy="4253948"/>
          </a:xfrm>
          <a:prstGeom prst="roundRect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Les enfants ont fabriqué 4 bonhommes de neige.</a:t>
            </a:r>
          </a:p>
          <a:p>
            <a:pPr algn="ctr"/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Combien faut-il </a:t>
            </a:r>
            <a:r>
              <a:rPr lang="fr-FR" sz="2800">
                <a:solidFill>
                  <a:schemeClr val="accent2">
                    <a:lumMod val="75000"/>
                  </a:schemeClr>
                </a:solidFill>
              </a:rPr>
              <a:t>préparer de 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moufles pour que chaque bonhomme en ait 2 ?</a:t>
            </a:r>
          </a:p>
        </p:txBody>
      </p:sp>
    </p:spTree>
    <p:extLst>
      <p:ext uri="{BB962C8B-B14F-4D97-AF65-F5344CB8AC3E}">
        <p14:creationId xmlns:p14="http://schemas.microsoft.com/office/powerpoint/2010/main" val="201253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31BCD525-BEDE-4A4F-992A-1F5DF574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319130" cy="1325563"/>
          </a:xfrm>
        </p:spPr>
        <p:txBody>
          <a:bodyPr/>
          <a:lstStyle/>
          <a:p>
            <a:pPr algn="ctr"/>
            <a:r>
              <a:rPr lang="fr-FR" b="1" dirty="0"/>
              <a:t>Indice  </a:t>
            </a:r>
            <a:r>
              <a:rPr lang="fr-FR" dirty="0"/>
              <a:t> 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F8FBC313-3F19-4FBD-B64D-B1287054ADD4}"/>
              </a:ext>
            </a:extLst>
          </p:cNvPr>
          <p:cNvCxnSpPr>
            <a:cxnSpLocks/>
          </p:cNvCxnSpPr>
          <p:nvPr/>
        </p:nvCxnSpPr>
        <p:spPr>
          <a:xfrm flipH="1">
            <a:off x="1369011" y="3806456"/>
            <a:ext cx="406627" cy="9775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C60E8CD7-04C0-4CF1-93E0-6A36D70AA506}"/>
              </a:ext>
            </a:extLst>
          </p:cNvPr>
          <p:cNvCxnSpPr>
            <a:cxnSpLocks/>
          </p:cNvCxnSpPr>
          <p:nvPr/>
        </p:nvCxnSpPr>
        <p:spPr>
          <a:xfrm>
            <a:off x="1904115" y="3806456"/>
            <a:ext cx="402779" cy="9775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EC2589F8-DB22-4C37-A4F5-AEDC3EC52568}"/>
              </a:ext>
            </a:extLst>
          </p:cNvPr>
          <p:cNvCxnSpPr>
            <a:cxnSpLocks/>
          </p:cNvCxnSpPr>
          <p:nvPr/>
        </p:nvCxnSpPr>
        <p:spPr>
          <a:xfrm>
            <a:off x="4482453" y="3706910"/>
            <a:ext cx="315919" cy="9420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359E1267-33FF-46F6-BDAD-C4B73DCBFEC0}"/>
              </a:ext>
            </a:extLst>
          </p:cNvPr>
          <p:cNvCxnSpPr>
            <a:cxnSpLocks/>
          </p:cNvCxnSpPr>
          <p:nvPr/>
        </p:nvCxnSpPr>
        <p:spPr>
          <a:xfrm flipH="1">
            <a:off x="3832248" y="3706910"/>
            <a:ext cx="360265" cy="9420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04A9EC1F-295B-4E85-BB38-A3722D7C4B3B}"/>
              </a:ext>
            </a:extLst>
          </p:cNvPr>
          <p:cNvCxnSpPr>
            <a:cxnSpLocks/>
          </p:cNvCxnSpPr>
          <p:nvPr/>
        </p:nvCxnSpPr>
        <p:spPr>
          <a:xfrm flipH="1">
            <a:off x="6249123" y="3732027"/>
            <a:ext cx="347824" cy="9169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5EDB9BCF-E6CB-489D-8DE2-2D4644268F05}"/>
              </a:ext>
            </a:extLst>
          </p:cNvPr>
          <p:cNvCxnSpPr>
            <a:cxnSpLocks/>
          </p:cNvCxnSpPr>
          <p:nvPr/>
        </p:nvCxnSpPr>
        <p:spPr>
          <a:xfrm flipH="1">
            <a:off x="8812696" y="3616244"/>
            <a:ext cx="392293" cy="10536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1E666704-F1EB-4C03-88D8-C5CA51D4CAB4}"/>
              </a:ext>
            </a:extLst>
          </p:cNvPr>
          <p:cNvCxnSpPr>
            <a:cxnSpLocks/>
          </p:cNvCxnSpPr>
          <p:nvPr/>
        </p:nvCxnSpPr>
        <p:spPr>
          <a:xfrm>
            <a:off x="9560975" y="3616244"/>
            <a:ext cx="254919" cy="10536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4B2F72EF-08CA-4C0C-972F-2040596B52E8}"/>
              </a:ext>
            </a:extLst>
          </p:cNvPr>
          <p:cNvCxnSpPr>
            <a:cxnSpLocks/>
          </p:cNvCxnSpPr>
          <p:nvPr/>
        </p:nvCxnSpPr>
        <p:spPr>
          <a:xfrm>
            <a:off x="6836176" y="3717542"/>
            <a:ext cx="253737" cy="9313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 19">
            <a:extLst>
              <a:ext uri="{FF2B5EF4-FFF2-40B4-BE49-F238E27FC236}">
                <a16:creationId xmlns:a16="http://schemas.microsoft.com/office/drawing/2014/main" id="{1297A97E-11A5-413F-8E63-1E24C10B7B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47" r="72977"/>
          <a:stretch/>
        </p:blipFill>
        <p:spPr>
          <a:xfrm>
            <a:off x="1369011" y="1690688"/>
            <a:ext cx="1070207" cy="1616765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3D93837F-34EB-4784-A7A4-E854617E25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8" t="38647" r="51548"/>
          <a:stretch/>
        </p:blipFill>
        <p:spPr>
          <a:xfrm>
            <a:off x="3797786" y="1628402"/>
            <a:ext cx="1070066" cy="1791463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EE8D211F-1A8A-4254-B166-0D2173B994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6" t="38647" r="26220"/>
          <a:stretch/>
        </p:blipFill>
        <p:spPr>
          <a:xfrm>
            <a:off x="6120988" y="1709879"/>
            <a:ext cx="1182738" cy="1832087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F27FDDD6-9CC8-4563-93A5-97CF407C39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8" t="38647"/>
          <a:stretch/>
        </p:blipFill>
        <p:spPr>
          <a:xfrm>
            <a:off x="8691897" y="1618077"/>
            <a:ext cx="1256518" cy="1923889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E500A8CE-8FEC-4E1A-B220-B700DF4791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91" t="74076" r="16485" b="14639"/>
          <a:stretch/>
        </p:blipFill>
        <p:spPr>
          <a:xfrm>
            <a:off x="8456711" y="4532243"/>
            <a:ext cx="501760" cy="707680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178471F9-7D35-4E5C-91ED-9BEA02F72C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91" t="74076" r="16485" b="14639"/>
          <a:stretch/>
        </p:blipFill>
        <p:spPr>
          <a:xfrm>
            <a:off x="9537648" y="4544183"/>
            <a:ext cx="501760" cy="70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15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31BCD525-BEDE-4A4F-992A-1F5DF574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56722" cy="1325563"/>
          </a:xfrm>
        </p:spPr>
        <p:txBody>
          <a:bodyPr/>
          <a:lstStyle/>
          <a:p>
            <a:pPr algn="ctr"/>
            <a:r>
              <a:rPr lang="fr-FR" b="1" dirty="0"/>
              <a:t>Problème 2</a:t>
            </a:r>
            <a:endParaRPr lang="fr-FR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EB7233C8-B5EB-4562-A4C5-F37921BD0ED0}"/>
              </a:ext>
            </a:extLst>
          </p:cNvPr>
          <p:cNvSpPr/>
          <p:nvPr/>
        </p:nvSpPr>
        <p:spPr>
          <a:xfrm>
            <a:off x="1033671" y="1802296"/>
            <a:ext cx="3962399" cy="3869633"/>
          </a:xfrm>
          <a:prstGeom prst="roundRect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</a:rPr>
              <a:t>Pour faire un gâteau au yaourt, j’ai besoin de 3 œufs. Comme on est nombreux, je souhaite faire 2 gâteaux.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Combien me faudra-t-il d’œufs ?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E7D7978-402E-4710-86FE-C8DC4E1507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414" y="3396700"/>
            <a:ext cx="4601834" cy="306552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444476A-DA89-447A-ACFA-B666011E40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802" y="395771"/>
            <a:ext cx="3650561" cy="243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671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31BCD525-BEDE-4A4F-992A-1F5DF574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66322" cy="1325563"/>
          </a:xfrm>
        </p:spPr>
        <p:txBody>
          <a:bodyPr/>
          <a:lstStyle/>
          <a:p>
            <a:pPr algn="ctr"/>
            <a:r>
              <a:rPr lang="fr-FR" b="1" dirty="0"/>
              <a:t>Indice  </a:t>
            </a:r>
            <a:r>
              <a:rPr lang="fr-FR" dirty="0"/>
              <a:t>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7C7CC90-0BAE-45CE-8FD9-9F64AC387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721" y="1895061"/>
            <a:ext cx="5900643" cy="3930737"/>
          </a:xfrm>
          <a:prstGeom prst="rect">
            <a:avLst/>
          </a:prstGeom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D3342272-E802-4D86-A565-41B997504F6A}"/>
              </a:ext>
            </a:extLst>
          </p:cNvPr>
          <p:cNvSpPr/>
          <p:nvPr/>
        </p:nvSpPr>
        <p:spPr>
          <a:xfrm>
            <a:off x="3567630" y="2071274"/>
            <a:ext cx="2273783" cy="1484243"/>
          </a:xfrm>
          <a:prstGeom prst="ellipse">
            <a:avLst/>
          </a:prstGeom>
          <a:noFill/>
          <a:ln w="1301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E0214E8F-0D3B-4D8A-912E-42037A4071CF}"/>
              </a:ext>
            </a:extLst>
          </p:cNvPr>
          <p:cNvCxnSpPr>
            <a:cxnSpLocks/>
          </p:cNvCxnSpPr>
          <p:nvPr/>
        </p:nvCxnSpPr>
        <p:spPr>
          <a:xfrm flipH="1">
            <a:off x="5357814" y="922338"/>
            <a:ext cx="2129666" cy="11493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6B035D51-755D-4065-AAEC-7C85F651384B}"/>
              </a:ext>
            </a:extLst>
          </p:cNvPr>
          <p:cNvSpPr/>
          <p:nvPr/>
        </p:nvSpPr>
        <p:spPr>
          <a:xfrm>
            <a:off x="7487480" y="365125"/>
            <a:ext cx="3542470" cy="1149350"/>
          </a:xfrm>
          <a:prstGeom prst="rect">
            <a:avLst/>
          </a:prstGeom>
          <a:ln w="317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/>
              <a:t>3 œufs pour 1 gâteau</a:t>
            </a:r>
          </a:p>
        </p:txBody>
      </p:sp>
    </p:spTree>
    <p:extLst>
      <p:ext uri="{BB962C8B-B14F-4D97-AF65-F5344CB8AC3E}">
        <p14:creationId xmlns:p14="http://schemas.microsoft.com/office/powerpoint/2010/main" val="1094227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31BCD525-BEDE-4A4F-992A-1F5DF574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56722" cy="1325563"/>
          </a:xfrm>
        </p:spPr>
        <p:txBody>
          <a:bodyPr/>
          <a:lstStyle/>
          <a:p>
            <a:pPr algn="ctr"/>
            <a:r>
              <a:rPr lang="fr-FR" b="1" dirty="0"/>
              <a:t>Problème 3</a:t>
            </a:r>
            <a:endParaRPr lang="fr-FR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EB7233C8-B5EB-4562-A4C5-F37921BD0ED0}"/>
              </a:ext>
            </a:extLst>
          </p:cNvPr>
          <p:cNvSpPr/>
          <p:nvPr/>
        </p:nvSpPr>
        <p:spPr>
          <a:xfrm>
            <a:off x="1033671" y="1802296"/>
            <a:ext cx="3962399" cy="3869633"/>
          </a:xfrm>
          <a:prstGeom prst="roundRect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</a:rPr>
              <a:t>Pour faire une tartelette aux fraises, il faut 5 fraises.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Combien faudra-t-il de fraises pour 2 tartelettes 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BD24FFF-279A-42DD-9D23-81BD8C880C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56"/>
          <a:stretch/>
        </p:blipFill>
        <p:spPr>
          <a:xfrm>
            <a:off x="6975294" y="1466201"/>
            <a:ext cx="3962399" cy="392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43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31BCD525-BEDE-4A4F-992A-1F5DF574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66322" cy="1325563"/>
          </a:xfrm>
        </p:spPr>
        <p:txBody>
          <a:bodyPr/>
          <a:lstStyle/>
          <a:p>
            <a:pPr algn="ctr"/>
            <a:r>
              <a:rPr lang="fr-FR" b="1" dirty="0"/>
              <a:t>Indice  </a:t>
            </a:r>
            <a:r>
              <a:rPr lang="fr-FR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035D51-755D-4065-AAEC-7C85F651384B}"/>
              </a:ext>
            </a:extLst>
          </p:cNvPr>
          <p:cNvSpPr/>
          <p:nvPr/>
        </p:nvSpPr>
        <p:spPr>
          <a:xfrm>
            <a:off x="7487480" y="365125"/>
            <a:ext cx="3542470" cy="597762"/>
          </a:xfrm>
          <a:prstGeom prst="rect">
            <a:avLst/>
          </a:prstGeom>
          <a:ln w="317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/>
              <a:t>2 tartelettes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C39EF62-D436-40C5-81A5-91C1521BF0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56"/>
          <a:stretch/>
        </p:blipFill>
        <p:spPr>
          <a:xfrm>
            <a:off x="1707141" y="1720124"/>
            <a:ext cx="2997381" cy="296954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459639A-6E87-44E2-BDFD-096981AD0E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56"/>
          <a:stretch/>
        </p:blipFill>
        <p:spPr>
          <a:xfrm>
            <a:off x="6702333" y="1720124"/>
            <a:ext cx="2997381" cy="2969543"/>
          </a:xfrm>
          <a:prstGeom prst="rect">
            <a:avLst/>
          </a:prstGeom>
        </p:spPr>
      </p:pic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D6601661-A654-48C8-BE89-EC75EB554684}"/>
              </a:ext>
            </a:extLst>
          </p:cNvPr>
          <p:cNvCxnSpPr/>
          <p:nvPr/>
        </p:nvCxnSpPr>
        <p:spPr>
          <a:xfrm>
            <a:off x="3101884" y="4689667"/>
            <a:ext cx="0" cy="75723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8C0AF3C9-705E-400C-A4A8-9D3CA8EB2B7F}"/>
              </a:ext>
            </a:extLst>
          </p:cNvPr>
          <p:cNvCxnSpPr/>
          <p:nvPr/>
        </p:nvCxnSpPr>
        <p:spPr>
          <a:xfrm>
            <a:off x="8201023" y="4689667"/>
            <a:ext cx="0" cy="75723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94AAD6B-6C46-4817-8187-7792BB2B2491}"/>
              </a:ext>
            </a:extLst>
          </p:cNvPr>
          <p:cNvSpPr/>
          <p:nvPr/>
        </p:nvSpPr>
        <p:spPr>
          <a:xfrm>
            <a:off x="2069506" y="5589588"/>
            <a:ext cx="2064756" cy="597762"/>
          </a:xfrm>
          <a:prstGeom prst="rect">
            <a:avLst/>
          </a:prstGeom>
          <a:ln w="317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/>
              <a:t>5 fraises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1E3116-CD9A-45AA-8FD8-B399989E5AD6}"/>
              </a:ext>
            </a:extLst>
          </p:cNvPr>
          <p:cNvSpPr/>
          <p:nvPr/>
        </p:nvSpPr>
        <p:spPr>
          <a:xfrm>
            <a:off x="7336831" y="5591607"/>
            <a:ext cx="2064756" cy="597762"/>
          </a:xfrm>
          <a:prstGeom prst="rect">
            <a:avLst/>
          </a:prstGeom>
          <a:ln w="317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/>
              <a:t>5 fraises</a:t>
            </a:r>
          </a:p>
        </p:txBody>
      </p:sp>
    </p:spTree>
    <p:extLst>
      <p:ext uri="{BB962C8B-B14F-4D97-AF65-F5344CB8AC3E}">
        <p14:creationId xmlns:p14="http://schemas.microsoft.com/office/powerpoint/2010/main" val="4146162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31BCD525-BEDE-4A4F-992A-1F5DF574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56722" cy="1325563"/>
          </a:xfrm>
        </p:spPr>
        <p:txBody>
          <a:bodyPr/>
          <a:lstStyle/>
          <a:p>
            <a:pPr algn="ctr"/>
            <a:r>
              <a:rPr lang="fr-FR" b="1" dirty="0"/>
              <a:t>Problème 4</a:t>
            </a:r>
            <a:endParaRPr lang="fr-FR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EB7233C8-B5EB-4562-A4C5-F37921BD0ED0}"/>
              </a:ext>
            </a:extLst>
          </p:cNvPr>
          <p:cNvSpPr/>
          <p:nvPr/>
        </p:nvSpPr>
        <p:spPr>
          <a:xfrm>
            <a:off x="1404729" y="1908313"/>
            <a:ext cx="3591341" cy="3763616"/>
          </a:xfrm>
          <a:prstGeom prst="roundRect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Les enfants vont danser avec des foulards.</a:t>
            </a:r>
          </a:p>
          <a:p>
            <a:pPr algn="ctr"/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Combien faut-il préparer de foulards pour que les enfants aient un foulard dans chaque main?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21C8113-9355-4253-8EF2-A52EEA6C78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77"/>
          <a:stretch/>
        </p:blipFill>
        <p:spPr>
          <a:xfrm>
            <a:off x="6242795" y="1314449"/>
            <a:ext cx="4901455" cy="397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06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FFAAF1BE-12D0-4F22-86EF-766C1B51EA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38" t="63944"/>
          <a:stretch/>
        </p:blipFill>
        <p:spPr>
          <a:xfrm>
            <a:off x="4800679" y="2171700"/>
            <a:ext cx="2300860" cy="2828926"/>
          </a:xfrm>
          <a:prstGeom prst="rect">
            <a:avLst/>
          </a:prstGeom>
        </p:spPr>
      </p:pic>
      <p:sp>
        <p:nvSpPr>
          <p:cNvPr id="8" name="Titre 7">
            <a:extLst>
              <a:ext uri="{FF2B5EF4-FFF2-40B4-BE49-F238E27FC236}">
                <a16:creationId xmlns:a16="http://schemas.microsoft.com/office/drawing/2014/main" id="{31BCD525-BEDE-4A4F-992A-1F5DF574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66322" cy="1325563"/>
          </a:xfrm>
        </p:spPr>
        <p:txBody>
          <a:bodyPr/>
          <a:lstStyle/>
          <a:p>
            <a:pPr algn="ctr"/>
            <a:r>
              <a:rPr lang="fr-FR" b="1" dirty="0"/>
              <a:t>Indice  </a:t>
            </a:r>
            <a:r>
              <a:rPr lang="fr-FR" dirty="0"/>
              <a:t> 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0B4F32-6D4E-42BD-A82A-AEF64F8FF6D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94" r="13824" b="25085"/>
          <a:stretch/>
        </p:blipFill>
        <p:spPr>
          <a:xfrm rot="10800000">
            <a:off x="6661962" y="3048952"/>
            <a:ext cx="1507805" cy="76009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A0B4F32-6D4E-42BD-A82A-AEF64F8FF6D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5678" r="13612" b="25086"/>
          <a:stretch/>
        </p:blipFill>
        <p:spPr bwMode="auto">
          <a:xfrm>
            <a:off x="3597275" y="2738754"/>
            <a:ext cx="1511300" cy="6902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471193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118</Words>
  <Application>Microsoft Office PowerPoint</Application>
  <PresentationFormat>Grand écran</PresentationFormat>
  <Paragraphs>20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Indice   </vt:lpstr>
      <vt:lpstr>Problème 2</vt:lpstr>
      <vt:lpstr>Indice   </vt:lpstr>
      <vt:lpstr>Problème 3</vt:lpstr>
      <vt:lpstr>Indice   </vt:lpstr>
      <vt:lpstr>Problème 4</vt:lpstr>
      <vt:lpstr>Indice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Quillery Florence</dc:creator>
  <cp:lastModifiedBy>Quillery Florence</cp:lastModifiedBy>
  <cp:revision>7</cp:revision>
  <dcterms:created xsi:type="dcterms:W3CDTF">2020-05-14T13:36:51Z</dcterms:created>
  <dcterms:modified xsi:type="dcterms:W3CDTF">2020-05-27T08:39:57Z</dcterms:modified>
</cp:coreProperties>
</file>