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65" r:id="rId4"/>
    <p:sldId id="266" r:id="rId5"/>
    <p:sldId id="275" r:id="rId6"/>
    <p:sldId id="264" r:id="rId7"/>
    <p:sldId id="269" r:id="rId8"/>
    <p:sldId id="271" r:id="rId9"/>
    <p:sldId id="272" r:id="rId10"/>
    <p:sldId id="273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D70B23-0213-492D-BD15-D3D308EE2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2B31FBF-DBD6-4E9F-AE89-08063E9673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D10BEF-4F02-4C6C-A72F-28ECF2A0E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172D-864B-4144-8EA0-E6362319378E}" type="datetimeFigureOut">
              <a:rPr lang="fr-FR" smtClean="0"/>
              <a:t>27/05/2020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8A399F-B9E6-43F9-AEB2-F66F9EE4B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B6AA3B-183A-4248-9EE9-90FFDDB44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96B7-1673-4C1E-9109-B65AE3C562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991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F0F23E-F549-4A8C-8493-63A5686E3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37CDA65-42E4-4DF7-BEAE-F33447EFF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A7A068-79FE-40AB-BF71-D705117CD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172D-864B-4144-8EA0-E6362319378E}" type="datetimeFigureOut">
              <a:rPr lang="fr-FR" smtClean="0"/>
              <a:t>27/05/2020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89E7EA-F79B-4B2F-9F04-912A2D44E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238645-942B-4C01-9FF7-D4A283EF5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96B7-1673-4C1E-9109-B65AE3C562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9049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B8568B2-BAF4-4545-90B4-3D66414C74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B340ED0-58EF-4212-8CD2-BC4FDD928E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29D397-5808-41E8-81AD-98CE9AEA7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172D-864B-4144-8EA0-E6362319378E}" type="datetimeFigureOut">
              <a:rPr lang="fr-FR" smtClean="0"/>
              <a:t>27/05/2020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558B75-737E-4BDC-9942-A443589EA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C6F78E-8294-4B49-87BA-C0D49CB96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96B7-1673-4C1E-9109-B65AE3C562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5842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2152C6-B7EF-43C5-8E18-AEF223E6B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7F0B13-99F0-49FC-9BC3-8BBF9AC9C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10CA78-E08D-4678-B93E-CBF0EACB5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172D-864B-4144-8EA0-E6362319378E}" type="datetimeFigureOut">
              <a:rPr lang="fr-FR" smtClean="0"/>
              <a:t>27/05/2020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8BCD3C-AF59-4DD7-8672-8F50A61A3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3A5ABA-4B84-44CB-A79C-53A8ED61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96B7-1673-4C1E-9109-B65AE3C562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804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07E018-FB1B-498C-9DA7-F245D3502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94F56D-0669-440C-8C59-912807D5B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F77E61-5EC3-4480-A501-9614D0DA5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172D-864B-4144-8EA0-E6362319378E}" type="datetimeFigureOut">
              <a:rPr lang="fr-FR" smtClean="0"/>
              <a:t>27/05/2020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C1C5DF-C1BA-419B-A4CA-4F7D144DE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EB5DA9-89C8-48CB-8820-5EE1F22EF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96B7-1673-4C1E-9109-B65AE3C562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573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FCB49C-B178-4B5B-A439-F94C26D47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931C43-19AE-4836-93C6-6445124428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74606F5-7F8B-4ECD-9FDC-6CCEE9EB4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207A1DA-65A5-421D-A977-593913C2D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172D-864B-4144-8EA0-E6362319378E}" type="datetimeFigureOut">
              <a:rPr lang="fr-FR" smtClean="0"/>
              <a:t>27/05/2020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912B281-69B2-48D6-BE7D-FF2925655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599B4EC-75F3-42FF-A3D8-60A667703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96B7-1673-4C1E-9109-B65AE3C562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5EDA09-D714-4484-B552-9DD1D9714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C9B9B7-A349-44D9-ACF2-E5A844DCC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C2E8490-3DAE-4680-8363-13278B6887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A40B7DE-F9FF-4564-8CF0-518740DF28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70F9510-E10E-42F9-9F6D-7F7BAC8256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D35EEB8-72D3-44DB-9951-6C7C1881C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172D-864B-4144-8EA0-E6362319378E}" type="datetimeFigureOut">
              <a:rPr lang="fr-FR" smtClean="0"/>
              <a:t>27/05/2020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93EA6B2-304A-4584-8AA1-351C3E0BB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92EFC12-F550-4EFF-8F14-9CF4D438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96B7-1673-4C1E-9109-B65AE3C562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98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11130D-EE25-4B2E-B4F5-5F00783E8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01506AD-3AC5-4AE0-8A85-917F22C54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172D-864B-4144-8EA0-E6362319378E}" type="datetimeFigureOut">
              <a:rPr lang="fr-FR" smtClean="0"/>
              <a:t>27/05/2020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284EFF-0546-4520-B799-ADA26B19E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14A7CE9-6CB5-438A-B737-CA69F48E7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96B7-1673-4C1E-9109-B65AE3C562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962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2BB6994-A961-4606-83E7-BED443BF4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172D-864B-4144-8EA0-E6362319378E}" type="datetimeFigureOut">
              <a:rPr lang="fr-FR" smtClean="0"/>
              <a:t>27/05/2020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F51E3EF-4B44-488B-982C-AA1E42EFE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486ABA7-3302-426E-A1CA-360AE6911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96B7-1673-4C1E-9109-B65AE3C562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1675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BF7529-B74A-4417-B3DF-276BC321E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BF93D1-8D4A-46A8-821C-3F16C5BA0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FD4005D-D1F7-4E19-98F4-FDC69E5A2D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DBDD9C-131E-4713-B3FF-F5BF8B264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172D-864B-4144-8EA0-E6362319378E}" type="datetimeFigureOut">
              <a:rPr lang="fr-FR" smtClean="0"/>
              <a:t>27/05/2020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453B933-DEAE-4635-B18D-D5A9949C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279ABBB-4799-4591-BAA6-B58332E0A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96B7-1673-4C1E-9109-B65AE3C562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79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9D3AFE-283D-4AF8-9F64-D4661D1AC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61F6EE4-9F8D-48C5-AA78-059F8FD8F8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2552EF1-7390-45CE-9C51-F2B1C482B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37C4D80-141A-4F0E-860F-D6B7A4C2C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172D-864B-4144-8EA0-E6362319378E}" type="datetimeFigureOut">
              <a:rPr lang="fr-FR" smtClean="0"/>
              <a:t>27/05/2020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BB1735E-D453-4659-9F91-9B5770050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C26602C-7ABF-4142-8B20-4811E5904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96B7-1673-4C1E-9109-B65AE3C562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7319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A493C6F-5A2E-4D09-A569-C0036ED36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5E0E5A9-8AE0-472D-821E-5E0B34134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4DDC9B-FD17-4E38-BCAD-C62437D3F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B172D-864B-4144-8EA0-E6362319378E}" type="datetimeFigureOut">
              <a:rPr lang="fr-FR" smtClean="0"/>
              <a:t>27/05/2020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0C0BFD-25B1-45A4-A5B5-1810AF090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351637-0DBA-4D51-8E95-72EE73431A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196B7-1673-4C1E-9109-B65AE3C562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9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D7AA4A7-F8D6-4FCB-80B6-D48830D634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47"/>
          <a:stretch/>
        </p:blipFill>
        <p:spPr>
          <a:xfrm>
            <a:off x="942589" y="1152938"/>
            <a:ext cx="10306821" cy="420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66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31BCD525-BEDE-4A4F-992A-1F5DF5746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319130" cy="1325563"/>
          </a:xfrm>
        </p:spPr>
        <p:txBody>
          <a:bodyPr/>
          <a:lstStyle/>
          <a:p>
            <a:pPr algn="ctr"/>
            <a:r>
              <a:rPr lang="fr-FR" b="1" dirty="0"/>
              <a:t>Indice  </a:t>
            </a:r>
            <a:r>
              <a:rPr lang="fr-FR" dirty="0"/>
              <a:t> 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D3BA47FD-8F76-4365-9CB8-FB39F0FDE5A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077" y="2101214"/>
            <a:ext cx="7845287" cy="338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53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3FC8E96-F3E9-4F8B-8773-3D0B2BF70D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47"/>
          <a:stretch/>
        </p:blipFill>
        <p:spPr>
          <a:xfrm>
            <a:off x="5859515" y="2478157"/>
            <a:ext cx="5575426" cy="2276062"/>
          </a:xfrm>
          <a:prstGeom prst="rect">
            <a:avLst/>
          </a:prstGeom>
        </p:spPr>
      </p:pic>
      <p:sp>
        <p:nvSpPr>
          <p:cNvPr id="3" name="Titre 7">
            <a:extLst>
              <a:ext uri="{FF2B5EF4-FFF2-40B4-BE49-F238E27FC236}">
                <a16:creationId xmlns:a16="http://schemas.microsoft.com/office/drawing/2014/main" id="{A6238BA9-A6E6-4FFC-9EA8-4E6AE9A346F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305793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/>
              <a:t>Problème 1</a:t>
            </a:r>
            <a:r>
              <a:rPr lang="fr-FR" dirty="0"/>
              <a:t> 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A83D59AA-210B-4F05-976B-B17857F5A2E1}"/>
              </a:ext>
            </a:extLst>
          </p:cNvPr>
          <p:cNvSpPr/>
          <p:nvPr/>
        </p:nvSpPr>
        <p:spPr>
          <a:xfrm>
            <a:off x="1404730" y="1908313"/>
            <a:ext cx="2862470" cy="3339548"/>
          </a:xfrm>
          <a:prstGeom prst="round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accent2">
                    <a:lumMod val="75000"/>
                  </a:schemeClr>
                </a:solidFill>
              </a:rPr>
              <a:t>Les enfants avaient fabriqué 10 bonhommes de neige.</a:t>
            </a:r>
          </a:p>
          <a:p>
            <a:pPr algn="ctr"/>
            <a:r>
              <a:rPr lang="fr-FR" sz="2800">
                <a:solidFill>
                  <a:schemeClr val="accent2">
                    <a:lumMod val="75000"/>
                  </a:schemeClr>
                </a:solidFill>
              </a:rPr>
              <a:t>Combien 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</a:rPr>
              <a:t>de bonhommes ont fondu ? </a:t>
            </a:r>
          </a:p>
        </p:txBody>
      </p:sp>
    </p:spTree>
    <p:extLst>
      <p:ext uri="{BB962C8B-B14F-4D97-AF65-F5344CB8AC3E}">
        <p14:creationId xmlns:p14="http://schemas.microsoft.com/office/powerpoint/2010/main" val="2012537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31BCD525-BEDE-4A4F-992A-1F5DF5746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66322" cy="1325563"/>
          </a:xfrm>
        </p:spPr>
        <p:txBody>
          <a:bodyPr/>
          <a:lstStyle/>
          <a:p>
            <a:pPr algn="ctr"/>
            <a:r>
              <a:rPr lang="fr-FR" b="1" dirty="0"/>
              <a:t>Indice 1  </a:t>
            </a:r>
            <a:r>
              <a:rPr lang="fr-FR" dirty="0"/>
              <a:t> 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66651AA-90D5-4C21-BC18-AD3F5E40B235}"/>
              </a:ext>
            </a:extLst>
          </p:cNvPr>
          <p:cNvGraphicFramePr>
            <a:graphicFrameLocks noGrp="1"/>
          </p:cNvGraphicFramePr>
          <p:nvPr/>
        </p:nvGraphicFramePr>
        <p:xfrm>
          <a:off x="2043040" y="1864433"/>
          <a:ext cx="810592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592">
                  <a:extLst>
                    <a:ext uri="{9D8B030D-6E8A-4147-A177-3AD203B41FA5}">
                      <a16:colId xmlns:a16="http://schemas.microsoft.com/office/drawing/2014/main" val="1528536830"/>
                    </a:ext>
                  </a:extLst>
                </a:gridCol>
                <a:gridCol w="810592">
                  <a:extLst>
                    <a:ext uri="{9D8B030D-6E8A-4147-A177-3AD203B41FA5}">
                      <a16:colId xmlns:a16="http://schemas.microsoft.com/office/drawing/2014/main" val="3034160762"/>
                    </a:ext>
                  </a:extLst>
                </a:gridCol>
                <a:gridCol w="810592">
                  <a:extLst>
                    <a:ext uri="{9D8B030D-6E8A-4147-A177-3AD203B41FA5}">
                      <a16:colId xmlns:a16="http://schemas.microsoft.com/office/drawing/2014/main" val="1224007267"/>
                    </a:ext>
                  </a:extLst>
                </a:gridCol>
                <a:gridCol w="810592">
                  <a:extLst>
                    <a:ext uri="{9D8B030D-6E8A-4147-A177-3AD203B41FA5}">
                      <a16:colId xmlns:a16="http://schemas.microsoft.com/office/drawing/2014/main" val="1627417652"/>
                    </a:ext>
                  </a:extLst>
                </a:gridCol>
                <a:gridCol w="810592">
                  <a:extLst>
                    <a:ext uri="{9D8B030D-6E8A-4147-A177-3AD203B41FA5}">
                      <a16:colId xmlns:a16="http://schemas.microsoft.com/office/drawing/2014/main" val="1019162738"/>
                    </a:ext>
                  </a:extLst>
                </a:gridCol>
                <a:gridCol w="810592">
                  <a:extLst>
                    <a:ext uri="{9D8B030D-6E8A-4147-A177-3AD203B41FA5}">
                      <a16:colId xmlns:a16="http://schemas.microsoft.com/office/drawing/2014/main" val="3245568191"/>
                    </a:ext>
                  </a:extLst>
                </a:gridCol>
                <a:gridCol w="810592">
                  <a:extLst>
                    <a:ext uri="{9D8B030D-6E8A-4147-A177-3AD203B41FA5}">
                      <a16:colId xmlns:a16="http://schemas.microsoft.com/office/drawing/2014/main" val="3395483672"/>
                    </a:ext>
                  </a:extLst>
                </a:gridCol>
                <a:gridCol w="810592">
                  <a:extLst>
                    <a:ext uri="{9D8B030D-6E8A-4147-A177-3AD203B41FA5}">
                      <a16:colId xmlns:a16="http://schemas.microsoft.com/office/drawing/2014/main" val="1048214459"/>
                    </a:ext>
                  </a:extLst>
                </a:gridCol>
                <a:gridCol w="810592">
                  <a:extLst>
                    <a:ext uri="{9D8B030D-6E8A-4147-A177-3AD203B41FA5}">
                      <a16:colId xmlns:a16="http://schemas.microsoft.com/office/drawing/2014/main" val="2224595368"/>
                    </a:ext>
                  </a:extLst>
                </a:gridCol>
                <a:gridCol w="810592">
                  <a:extLst>
                    <a:ext uri="{9D8B030D-6E8A-4147-A177-3AD203B41FA5}">
                      <a16:colId xmlns:a16="http://schemas.microsoft.com/office/drawing/2014/main" val="32628893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21752"/>
                  </a:ext>
                </a:extLst>
              </a:tr>
            </a:tbl>
          </a:graphicData>
        </a:graphic>
      </p:graphicFrame>
      <p:sp>
        <p:nvSpPr>
          <p:cNvPr id="3" name="Flèche : haut 2">
            <a:extLst>
              <a:ext uri="{FF2B5EF4-FFF2-40B4-BE49-F238E27FC236}">
                <a16:creationId xmlns:a16="http://schemas.microsoft.com/office/drawing/2014/main" id="{CCBCED52-FB27-4CB8-86BA-9D2902E92285}"/>
              </a:ext>
            </a:extLst>
          </p:cNvPr>
          <p:cNvSpPr/>
          <p:nvPr/>
        </p:nvSpPr>
        <p:spPr>
          <a:xfrm>
            <a:off x="4704522" y="2430828"/>
            <a:ext cx="416780" cy="2771036"/>
          </a:xfrm>
          <a:prstGeom prst="upArrow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40CC73-03DE-4DE4-89F5-CAA8F316B4B0}"/>
              </a:ext>
            </a:extLst>
          </p:cNvPr>
          <p:cNvSpPr/>
          <p:nvPr/>
        </p:nvSpPr>
        <p:spPr>
          <a:xfrm>
            <a:off x="6096000" y="4347099"/>
            <a:ext cx="5274365" cy="1709530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dirty="0"/>
              <a:t>Il reste 4 bonhommes de neige</a:t>
            </a:r>
          </a:p>
        </p:txBody>
      </p:sp>
    </p:spTree>
    <p:extLst>
      <p:ext uri="{BB962C8B-B14F-4D97-AF65-F5344CB8AC3E}">
        <p14:creationId xmlns:p14="http://schemas.microsoft.com/office/powerpoint/2010/main" val="68355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31BCD525-BEDE-4A4F-992A-1F5DF5746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66322" cy="1325563"/>
          </a:xfrm>
        </p:spPr>
        <p:txBody>
          <a:bodyPr/>
          <a:lstStyle/>
          <a:p>
            <a:pPr algn="ctr"/>
            <a:r>
              <a:rPr lang="fr-FR" b="1" dirty="0"/>
              <a:t>Indice 2</a:t>
            </a:r>
            <a:r>
              <a:rPr lang="fr-FR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40CC73-03DE-4DE4-89F5-CAA8F316B4B0}"/>
              </a:ext>
            </a:extLst>
          </p:cNvPr>
          <p:cNvSpPr/>
          <p:nvPr/>
        </p:nvSpPr>
        <p:spPr>
          <a:xfrm>
            <a:off x="1364975" y="4598157"/>
            <a:ext cx="4426226" cy="1073773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/>
              <a:t>Il reste 4 bonhommes de neige.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4863CE9C-F556-4FC3-9799-6F9740E1E619}"/>
              </a:ext>
            </a:extLst>
          </p:cNvPr>
          <p:cNvSpPr/>
          <p:nvPr/>
        </p:nvSpPr>
        <p:spPr>
          <a:xfrm>
            <a:off x="1789043" y="1550504"/>
            <a:ext cx="3379305" cy="2716695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197B626-4B87-4B48-9C3B-26D0BF5AE2DD}"/>
              </a:ext>
            </a:extLst>
          </p:cNvPr>
          <p:cNvSpPr/>
          <p:nvPr/>
        </p:nvSpPr>
        <p:spPr>
          <a:xfrm>
            <a:off x="2839278" y="1987012"/>
            <a:ext cx="596347" cy="5834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C0B74F91-C6A6-4A85-A954-91A6C73A779C}"/>
              </a:ext>
            </a:extLst>
          </p:cNvPr>
          <p:cNvSpPr/>
          <p:nvPr/>
        </p:nvSpPr>
        <p:spPr>
          <a:xfrm>
            <a:off x="2270263" y="2757314"/>
            <a:ext cx="596347" cy="5834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48CFA10-B8CB-4F47-9696-151A7884090E}"/>
              </a:ext>
            </a:extLst>
          </p:cNvPr>
          <p:cNvSpPr/>
          <p:nvPr/>
        </p:nvSpPr>
        <p:spPr>
          <a:xfrm>
            <a:off x="6755296" y="1258958"/>
            <a:ext cx="3866322" cy="3148426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571E9FA-63C9-4B43-8772-4E2DE71F539B}"/>
              </a:ext>
            </a:extLst>
          </p:cNvPr>
          <p:cNvSpPr/>
          <p:nvPr/>
        </p:nvSpPr>
        <p:spPr>
          <a:xfrm>
            <a:off x="8981660" y="3255649"/>
            <a:ext cx="596347" cy="58344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AECD04A-AAD9-4573-95FC-F58656F57C64}"/>
              </a:ext>
            </a:extLst>
          </p:cNvPr>
          <p:cNvSpPr/>
          <p:nvPr/>
        </p:nvSpPr>
        <p:spPr>
          <a:xfrm>
            <a:off x="4264708" y="2394087"/>
            <a:ext cx="596347" cy="5834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8543C55B-02E7-411E-99DA-17759C73F7E5}"/>
              </a:ext>
            </a:extLst>
          </p:cNvPr>
          <p:cNvSpPr/>
          <p:nvPr/>
        </p:nvSpPr>
        <p:spPr>
          <a:xfrm>
            <a:off x="9558127" y="2559566"/>
            <a:ext cx="596347" cy="58344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94CB6A-6F88-4565-AE04-8FDB44129847}"/>
              </a:ext>
            </a:extLst>
          </p:cNvPr>
          <p:cNvSpPr/>
          <p:nvPr/>
        </p:nvSpPr>
        <p:spPr>
          <a:xfrm>
            <a:off x="7242312" y="4852015"/>
            <a:ext cx="3770246" cy="1336134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/>
              <a:t>6 bonhommes de neige ont fondu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C2DF5C5B-7FA0-40A8-8666-78E68795A269}"/>
              </a:ext>
            </a:extLst>
          </p:cNvPr>
          <p:cNvSpPr/>
          <p:nvPr/>
        </p:nvSpPr>
        <p:spPr>
          <a:xfrm>
            <a:off x="3578088" y="3255648"/>
            <a:ext cx="596347" cy="5834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67D59B08-8F31-4FE5-9218-A2BD3B6F2FF0}"/>
              </a:ext>
            </a:extLst>
          </p:cNvPr>
          <p:cNvSpPr/>
          <p:nvPr/>
        </p:nvSpPr>
        <p:spPr>
          <a:xfrm>
            <a:off x="8448255" y="2418467"/>
            <a:ext cx="596347" cy="58344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121F78AE-37F0-45E8-B068-6BA5B6D79ED8}"/>
              </a:ext>
            </a:extLst>
          </p:cNvPr>
          <p:cNvSpPr/>
          <p:nvPr/>
        </p:nvSpPr>
        <p:spPr>
          <a:xfrm>
            <a:off x="8385313" y="1428754"/>
            <a:ext cx="596347" cy="58344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B8842E88-578D-4735-8676-5DA9C2E5AE49}"/>
              </a:ext>
            </a:extLst>
          </p:cNvPr>
          <p:cNvSpPr/>
          <p:nvPr/>
        </p:nvSpPr>
        <p:spPr>
          <a:xfrm>
            <a:off x="7365712" y="2394086"/>
            <a:ext cx="596347" cy="58344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6B6B8332-E151-4A9A-B25E-2361935362A1}"/>
              </a:ext>
            </a:extLst>
          </p:cNvPr>
          <p:cNvSpPr/>
          <p:nvPr/>
        </p:nvSpPr>
        <p:spPr>
          <a:xfrm>
            <a:off x="7851908" y="3383799"/>
            <a:ext cx="596347" cy="58344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0526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31BCD525-BEDE-4A4F-992A-1F5DF5746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057939" cy="1325563"/>
          </a:xfrm>
        </p:spPr>
        <p:txBody>
          <a:bodyPr/>
          <a:lstStyle/>
          <a:p>
            <a:pPr algn="ctr"/>
            <a:r>
              <a:rPr lang="fr-FR" b="1" dirty="0"/>
              <a:t>Problème 2</a:t>
            </a:r>
            <a:r>
              <a:rPr lang="fr-FR" dirty="0"/>
              <a:t> 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EB7233C8-B5EB-4562-A4C5-F37921BD0ED0}"/>
              </a:ext>
            </a:extLst>
          </p:cNvPr>
          <p:cNvSpPr/>
          <p:nvPr/>
        </p:nvSpPr>
        <p:spPr>
          <a:xfrm>
            <a:off x="1404730" y="1908313"/>
            <a:ext cx="2862470" cy="3339548"/>
          </a:xfrm>
          <a:prstGeom prst="round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accent2">
                    <a:lumMod val="75000"/>
                  </a:schemeClr>
                </a:solidFill>
              </a:rPr>
              <a:t>Il y a 10 enfants dans le parc.</a:t>
            </a:r>
          </a:p>
          <a:p>
            <a:pPr algn="ctr"/>
            <a:r>
              <a:rPr lang="fr-FR" sz="2800" dirty="0">
                <a:solidFill>
                  <a:schemeClr val="accent2">
                    <a:lumMod val="75000"/>
                  </a:schemeClr>
                </a:solidFill>
              </a:rPr>
              <a:t>Combien d’enfants jouent dans le bac à sable 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638EC4A-BA8B-4AAF-B991-A158AA9CE7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14" b="54136"/>
          <a:stretch/>
        </p:blipFill>
        <p:spPr>
          <a:xfrm>
            <a:off x="5588625" y="1500960"/>
            <a:ext cx="5065198" cy="374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2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31BCD525-BEDE-4A4F-992A-1F5DF5746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66322" cy="1325563"/>
          </a:xfrm>
        </p:spPr>
        <p:txBody>
          <a:bodyPr/>
          <a:lstStyle/>
          <a:p>
            <a:pPr algn="ctr"/>
            <a:r>
              <a:rPr lang="fr-FR" b="1" dirty="0"/>
              <a:t>Indice </a:t>
            </a:r>
            <a:r>
              <a:rPr lang="fr-FR" dirty="0"/>
              <a:t> 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48CFA10-B8CB-4F47-9696-151A7884090E}"/>
              </a:ext>
            </a:extLst>
          </p:cNvPr>
          <p:cNvSpPr/>
          <p:nvPr/>
        </p:nvSpPr>
        <p:spPr>
          <a:xfrm>
            <a:off x="4797288" y="932212"/>
            <a:ext cx="5824330" cy="4130118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5B3BAFB6-B428-406C-87D6-7C532C8DB46E}"/>
              </a:ext>
            </a:extLst>
          </p:cNvPr>
          <p:cNvSpPr/>
          <p:nvPr/>
        </p:nvSpPr>
        <p:spPr>
          <a:xfrm>
            <a:off x="7938051" y="3240500"/>
            <a:ext cx="596347" cy="5834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AECD04A-AAD9-4573-95FC-F58656F57C64}"/>
              </a:ext>
            </a:extLst>
          </p:cNvPr>
          <p:cNvSpPr/>
          <p:nvPr/>
        </p:nvSpPr>
        <p:spPr>
          <a:xfrm>
            <a:off x="7639878" y="2465594"/>
            <a:ext cx="596347" cy="5834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05B58C1-237A-4AAB-951D-7E5FF4C897FF}"/>
              </a:ext>
            </a:extLst>
          </p:cNvPr>
          <p:cNvSpPr/>
          <p:nvPr/>
        </p:nvSpPr>
        <p:spPr>
          <a:xfrm>
            <a:off x="8655670" y="1934156"/>
            <a:ext cx="596347" cy="5834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94CB6A-6F88-4565-AE04-8FDB44129847}"/>
              </a:ext>
            </a:extLst>
          </p:cNvPr>
          <p:cNvSpPr/>
          <p:nvPr/>
        </p:nvSpPr>
        <p:spPr>
          <a:xfrm>
            <a:off x="652669" y="4626728"/>
            <a:ext cx="3770246" cy="1073773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/>
              <a:t>10 enfants au parc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D2CF89D5-64C4-48C8-BD05-4586C61C29B9}"/>
              </a:ext>
            </a:extLst>
          </p:cNvPr>
          <p:cNvSpPr/>
          <p:nvPr/>
        </p:nvSpPr>
        <p:spPr>
          <a:xfrm>
            <a:off x="9713842" y="2845559"/>
            <a:ext cx="596347" cy="5834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B13C097F-2637-4342-A2BD-E66A882036D8}"/>
              </a:ext>
            </a:extLst>
          </p:cNvPr>
          <p:cNvSpPr/>
          <p:nvPr/>
        </p:nvSpPr>
        <p:spPr>
          <a:xfrm>
            <a:off x="8829261" y="3519486"/>
            <a:ext cx="596347" cy="5834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0B0658B-B7F9-4F5C-9CE7-1B75179F3C41}"/>
              </a:ext>
            </a:extLst>
          </p:cNvPr>
          <p:cNvSpPr/>
          <p:nvPr/>
        </p:nvSpPr>
        <p:spPr>
          <a:xfrm>
            <a:off x="8633791" y="2617130"/>
            <a:ext cx="596347" cy="5834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B0F63EB4-B87C-4F4D-B5C0-3FEC58371794}"/>
              </a:ext>
            </a:extLst>
          </p:cNvPr>
          <p:cNvCxnSpPr/>
          <p:nvPr/>
        </p:nvCxnSpPr>
        <p:spPr>
          <a:xfrm flipV="1">
            <a:off x="2226365" y="3385930"/>
            <a:ext cx="2570923" cy="11695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6FA03DC-4518-4B6F-BE13-39CBD2AB45DB}"/>
              </a:ext>
            </a:extLst>
          </p:cNvPr>
          <p:cNvSpPr/>
          <p:nvPr/>
        </p:nvSpPr>
        <p:spPr>
          <a:xfrm>
            <a:off x="7823749" y="5357323"/>
            <a:ext cx="3780185" cy="1073773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/>
              <a:t>6 enfants autour du toboggan</a:t>
            </a:r>
          </a:p>
        </p:txBody>
      </p:sp>
      <p:sp>
        <p:nvSpPr>
          <p:cNvPr id="7" name="Flèche : haut 6">
            <a:extLst>
              <a:ext uri="{FF2B5EF4-FFF2-40B4-BE49-F238E27FC236}">
                <a16:creationId xmlns:a16="http://schemas.microsoft.com/office/drawing/2014/main" id="{6BD6A794-181B-4BE5-AE57-AAD6C55D5C3A}"/>
              </a:ext>
            </a:extLst>
          </p:cNvPr>
          <p:cNvSpPr/>
          <p:nvPr/>
        </p:nvSpPr>
        <p:spPr>
          <a:xfrm>
            <a:off x="9230138" y="3962400"/>
            <a:ext cx="1484246" cy="12913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65842F9-B5A7-43AE-959E-D148092F5610}"/>
              </a:ext>
            </a:extLst>
          </p:cNvPr>
          <p:cNvSpPr/>
          <p:nvPr/>
        </p:nvSpPr>
        <p:spPr>
          <a:xfrm>
            <a:off x="5622236" y="2087733"/>
            <a:ext cx="596347" cy="58344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A26E3B3A-197C-4B0A-990D-A1CFC57BD9EF}"/>
              </a:ext>
            </a:extLst>
          </p:cNvPr>
          <p:cNvSpPr/>
          <p:nvPr/>
        </p:nvSpPr>
        <p:spPr>
          <a:xfrm>
            <a:off x="5204794" y="2705550"/>
            <a:ext cx="596347" cy="58344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9D471AD2-B27A-4343-BC1C-0330A6DD8EAD}"/>
              </a:ext>
            </a:extLst>
          </p:cNvPr>
          <p:cNvSpPr/>
          <p:nvPr/>
        </p:nvSpPr>
        <p:spPr>
          <a:xfrm>
            <a:off x="6311349" y="1597101"/>
            <a:ext cx="596347" cy="58344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F10D4E8-B1B0-40EC-ADEE-D33E7A0BEEAC}"/>
              </a:ext>
            </a:extLst>
          </p:cNvPr>
          <p:cNvSpPr/>
          <p:nvPr/>
        </p:nvSpPr>
        <p:spPr>
          <a:xfrm>
            <a:off x="6092687" y="2772801"/>
            <a:ext cx="596347" cy="58344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934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7">
            <a:extLst>
              <a:ext uri="{FF2B5EF4-FFF2-40B4-BE49-F238E27FC236}">
                <a16:creationId xmlns:a16="http://schemas.microsoft.com/office/drawing/2014/main" id="{E5C20EA3-755D-4356-9C65-2B4E2B146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808767" cy="1325563"/>
          </a:xfrm>
        </p:spPr>
        <p:txBody>
          <a:bodyPr/>
          <a:lstStyle/>
          <a:p>
            <a:pPr algn="ctr"/>
            <a:r>
              <a:rPr lang="fr-FR" b="1" dirty="0"/>
              <a:t>Problème 3</a:t>
            </a:r>
            <a:endParaRPr lang="fr-FR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C5ED5135-8816-439A-8C87-869962628FAE}"/>
              </a:ext>
            </a:extLst>
          </p:cNvPr>
          <p:cNvSpPr/>
          <p:nvPr/>
        </p:nvSpPr>
        <p:spPr>
          <a:xfrm>
            <a:off x="1404729" y="1908313"/>
            <a:ext cx="3591341" cy="3763616"/>
          </a:xfrm>
          <a:prstGeom prst="round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accent2">
                    <a:lumMod val="75000"/>
                  </a:schemeClr>
                </a:solidFill>
              </a:rPr>
              <a:t>Il y avait 10 pièces d’or dans le coffre.</a:t>
            </a:r>
          </a:p>
          <a:p>
            <a:pPr algn="ctr"/>
            <a:r>
              <a:rPr lang="fr-FR" sz="2800" dirty="0">
                <a:solidFill>
                  <a:schemeClr val="accent2">
                    <a:lumMod val="75000"/>
                  </a:schemeClr>
                </a:solidFill>
              </a:rPr>
              <a:t>Le pirate en a pris 3.</a:t>
            </a:r>
          </a:p>
          <a:p>
            <a:pPr algn="ctr"/>
            <a:r>
              <a:rPr lang="fr-FR" sz="2800" dirty="0">
                <a:solidFill>
                  <a:schemeClr val="accent2">
                    <a:lumMod val="75000"/>
                  </a:schemeClr>
                </a:solidFill>
              </a:rPr>
              <a:t>Combien reste-il de pièces 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664AD3E-F518-4A17-84E9-EF9C30318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87" y="1690688"/>
            <a:ext cx="2633870" cy="2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79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31BCD525-BEDE-4A4F-992A-1F5DF5746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66322" cy="1325563"/>
          </a:xfrm>
        </p:spPr>
        <p:txBody>
          <a:bodyPr/>
          <a:lstStyle/>
          <a:p>
            <a:pPr algn="ctr"/>
            <a:r>
              <a:rPr lang="fr-FR" b="1" dirty="0"/>
              <a:t>Indice </a:t>
            </a:r>
            <a:r>
              <a:rPr lang="fr-FR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94CB6A-6F88-4565-AE04-8FDB44129847}"/>
              </a:ext>
            </a:extLst>
          </p:cNvPr>
          <p:cNvSpPr/>
          <p:nvPr/>
        </p:nvSpPr>
        <p:spPr>
          <a:xfrm>
            <a:off x="4353789" y="365125"/>
            <a:ext cx="3770246" cy="1093304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/>
              <a:t>Il y avait 10 pièces.</a:t>
            </a:r>
          </a:p>
        </p:txBody>
      </p:sp>
      <p:sp>
        <p:nvSpPr>
          <p:cNvPr id="3" name="Légende : flèche vers le haut 2">
            <a:extLst>
              <a:ext uri="{FF2B5EF4-FFF2-40B4-BE49-F238E27FC236}">
                <a16:creationId xmlns:a16="http://schemas.microsoft.com/office/drawing/2014/main" id="{A23257CE-6274-4F0E-9D0A-8EACB36B0274}"/>
              </a:ext>
            </a:extLst>
          </p:cNvPr>
          <p:cNvSpPr/>
          <p:nvPr/>
        </p:nvSpPr>
        <p:spPr>
          <a:xfrm>
            <a:off x="6546166" y="4100213"/>
            <a:ext cx="1695508" cy="2053397"/>
          </a:xfrm>
          <a:prstGeom prst="upArrowCallout">
            <a:avLst>
              <a:gd name="adj1" fmla="val 12506"/>
              <a:gd name="adj2" fmla="val 25000"/>
              <a:gd name="adj3" fmla="val 25000"/>
              <a:gd name="adj4" fmla="val 64977"/>
            </a:avLst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/>
              <a:t>Le pirate a pris 3 pièces d’or.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01161FD-FA93-41C3-A6BE-371002C53DCA}"/>
              </a:ext>
            </a:extLst>
          </p:cNvPr>
          <p:cNvCxnSpPr>
            <a:cxnSpLocks/>
          </p:cNvCxnSpPr>
          <p:nvPr/>
        </p:nvCxnSpPr>
        <p:spPr>
          <a:xfrm flipH="1">
            <a:off x="5035121" y="1545883"/>
            <a:ext cx="1707842" cy="135963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BDC894F4-0223-4C43-8B23-A2E208F016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" b="3469"/>
          <a:stretch/>
        </p:blipFill>
        <p:spPr>
          <a:xfrm>
            <a:off x="1161577" y="1690688"/>
            <a:ext cx="3864317" cy="392038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6F1E82E-FB1D-47C7-868D-D3C4439165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678" r="45700" b="67643"/>
          <a:stretch/>
        </p:blipFill>
        <p:spPr>
          <a:xfrm>
            <a:off x="2048767" y="2876160"/>
            <a:ext cx="2099164" cy="55284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03EB549-F53F-4248-A91A-E557DA5470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10" t="11680" r="2785" b="68145"/>
          <a:stretch/>
        </p:blipFill>
        <p:spPr>
          <a:xfrm>
            <a:off x="2467563" y="3476717"/>
            <a:ext cx="1751561" cy="55284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F9110D3-2985-480D-8DCF-BA31666260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2" r="65600" b="34699"/>
          <a:stretch/>
        </p:blipFill>
        <p:spPr>
          <a:xfrm>
            <a:off x="8359312" y="1283754"/>
            <a:ext cx="2359651" cy="3396521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8B9C48DF-3E10-445A-8A32-0E14150F2385}"/>
              </a:ext>
            </a:extLst>
          </p:cNvPr>
          <p:cNvSpPr/>
          <p:nvPr/>
        </p:nvSpPr>
        <p:spPr>
          <a:xfrm>
            <a:off x="3021496" y="3429000"/>
            <a:ext cx="1524000" cy="671213"/>
          </a:xfrm>
          <a:prstGeom prst="ellipse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C18BAF90-8A26-417E-AC3C-8EBC3EE598F3}"/>
              </a:ext>
            </a:extLst>
          </p:cNvPr>
          <p:cNvCxnSpPr/>
          <p:nvPr/>
        </p:nvCxnSpPr>
        <p:spPr>
          <a:xfrm flipV="1">
            <a:off x="4545496" y="3753137"/>
            <a:ext cx="4290827" cy="1146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255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31BCD525-BEDE-4A4F-992A-1F5DF5746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56722" cy="1325563"/>
          </a:xfrm>
        </p:spPr>
        <p:txBody>
          <a:bodyPr/>
          <a:lstStyle/>
          <a:p>
            <a:pPr algn="ctr"/>
            <a:r>
              <a:rPr lang="fr-FR" b="1" dirty="0"/>
              <a:t>Problème 4</a:t>
            </a:r>
            <a:endParaRPr lang="fr-FR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EB7233C8-B5EB-4562-A4C5-F37921BD0ED0}"/>
              </a:ext>
            </a:extLst>
          </p:cNvPr>
          <p:cNvSpPr/>
          <p:nvPr/>
        </p:nvSpPr>
        <p:spPr>
          <a:xfrm>
            <a:off x="1404729" y="1908313"/>
            <a:ext cx="3591341" cy="3763616"/>
          </a:xfrm>
          <a:prstGeom prst="round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accent2">
                    <a:lumMod val="75000"/>
                  </a:schemeClr>
                </a:solidFill>
              </a:rPr>
              <a:t>Le pirate a trouvé 10 coffres.</a:t>
            </a:r>
          </a:p>
          <a:p>
            <a:pPr algn="ctr"/>
            <a:r>
              <a:rPr lang="fr-FR" sz="2800" dirty="0">
                <a:solidFill>
                  <a:schemeClr val="accent2">
                    <a:lumMod val="75000"/>
                  </a:schemeClr>
                </a:solidFill>
              </a:rPr>
              <a:t>Combien de coffres doit-il encore transporter 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7E42E6A-376F-4EAC-B7F6-1013E0607B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4"/>
          <a:stretch/>
        </p:blipFill>
        <p:spPr>
          <a:xfrm>
            <a:off x="5799808" y="1690688"/>
            <a:ext cx="5978544" cy="39812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DF118DD-880B-4706-980A-244C0B269D0B}"/>
              </a:ext>
            </a:extLst>
          </p:cNvPr>
          <p:cNvSpPr/>
          <p:nvPr/>
        </p:nvSpPr>
        <p:spPr>
          <a:xfrm>
            <a:off x="5698435" y="1690688"/>
            <a:ext cx="1762539" cy="7477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8C72B5-7D19-448E-A7F3-B418EA270985}"/>
              </a:ext>
            </a:extLst>
          </p:cNvPr>
          <p:cNvSpPr/>
          <p:nvPr/>
        </p:nvSpPr>
        <p:spPr>
          <a:xfrm>
            <a:off x="5850834" y="1538288"/>
            <a:ext cx="1762539" cy="7477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10FCB1-C6E8-4E93-A8F2-DA2E7454082A}"/>
              </a:ext>
            </a:extLst>
          </p:cNvPr>
          <p:cNvSpPr/>
          <p:nvPr/>
        </p:nvSpPr>
        <p:spPr>
          <a:xfrm>
            <a:off x="10916479" y="1534457"/>
            <a:ext cx="874642" cy="7477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84AE7-A3E3-437D-8A19-1A6F273BAB40}"/>
              </a:ext>
            </a:extLst>
          </p:cNvPr>
          <p:cNvSpPr/>
          <p:nvPr/>
        </p:nvSpPr>
        <p:spPr>
          <a:xfrm>
            <a:off x="7562348" y="1783452"/>
            <a:ext cx="1654538" cy="16455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17395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136</Words>
  <Application>Microsoft Office PowerPoint</Application>
  <PresentationFormat>Grand écran</PresentationFormat>
  <Paragraphs>35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Indice 1   </vt:lpstr>
      <vt:lpstr>Indice 2 </vt:lpstr>
      <vt:lpstr>Problème 2 </vt:lpstr>
      <vt:lpstr>Indice  </vt:lpstr>
      <vt:lpstr>Problème 3</vt:lpstr>
      <vt:lpstr>Indice  </vt:lpstr>
      <vt:lpstr>Problème 4</vt:lpstr>
      <vt:lpstr>Indice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Défi 1</dc:title>
  <dc:creator>Quillery Florence</dc:creator>
  <cp:lastModifiedBy>Quillery Florence</cp:lastModifiedBy>
  <cp:revision>27</cp:revision>
  <dcterms:created xsi:type="dcterms:W3CDTF">2020-05-07T08:59:00Z</dcterms:created>
  <dcterms:modified xsi:type="dcterms:W3CDTF">2020-05-27T08:46:44Z</dcterms:modified>
</cp:coreProperties>
</file>