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70B23-0213-492D-BD15-D3D308EE2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B31FBF-DBD6-4E9F-AE89-08063E967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D10BEF-4F02-4C6C-A72F-28ECF2A0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8A399F-B9E6-43F9-AEB2-F66F9EE4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B6AA3B-183A-4248-9EE9-90FFDDB4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99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0F23E-F549-4A8C-8493-63A5686E3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7CDA65-42E4-4DF7-BEAE-F33447EFF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7A068-79FE-40AB-BF71-D705117C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89E7EA-F79B-4B2F-9F04-912A2D44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238645-942B-4C01-9FF7-D4A283EF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04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8568B2-BAF4-4545-90B4-3D66414C7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340ED0-58EF-4212-8CD2-BC4FDD928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29D397-5808-41E8-81AD-98CE9AEA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58B75-737E-4BDC-9942-A443589E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C6F78E-8294-4B49-87BA-C0D49CB9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152C6-B7EF-43C5-8E18-AEF223E6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7F0B13-99F0-49FC-9BC3-8BBF9AC9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10CA78-E08D-4678-B93E-CBF0EACB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8BCD3C-AF59-4DD7-8672-8F50A61A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3A5ABA-4B84-44CB-A79C-53A8ED61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8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7E018-FB1B-498C-9DA7-F245D350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94F56D-0669-440C-8C59-912807D5B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F77E61-5EC3-4480-A501-9614D0DA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1C5DF-C1BA-419B-A4CA-4F7D144D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EB5DA9-89C8-48CB-8820-5EE1F22E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7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CB49C-B178-4B5B-A439-F94C26D4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31C43-19AE-4836-93C6-644512442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4606F5-7F8B-4ECD-9FDC-6CCEE9EB4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07A1DA-65A5-421D-A977-593913C2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12B281-69B2-48D6-BE7D-FF292565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99B4EC-75F3-42FF-A3D8-60A66770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7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EDA09-D714-4484-B552-9DD1D971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C9B9B7-A349-44D9-ACF2-E5A844DCC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E8490-3DAE-4680-8363-13278B688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40B7DE-F9FF-4564-8CF0-518740DF2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0F9510-E10E-42F9-9F6D-7F7BAC825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35EEB8-72D3-44DB-9951-6C7C1881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3EA6B2-304A-4584-8AA1-351C3E0B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2EFC12-F550-4EFF-8F14-9CF4D438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9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11130D-EE25-4B2E-B4F5-5F00783E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1506AD-3AC5-4AE0-8A85-917F22C5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284EFF-0546-4520-B799-ADA26B19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4A7CE9-6CB5-438A-B737-CA69F48E7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96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BB6994-A961-4606-83E7-BED443BF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51E3EF-4B44-488B-982C-AA1E42EF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86ABA7-3302-426E-A1CA-360AE691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67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F7529-B74A-4417-B3DF-276BC321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F93D1-8D4A-46A8-821C-3F16C5BA0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D4005D-D1F7-4E19-98F4-FDC69E5A2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DBDD9C-131E-4713-B3FF-F5BF8B26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53B933-DEAE-4635-B18D-D5A9949C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79ABBB-4799-4591-BAA6-B58332E0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7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D3AFE-283D-4AF8-9F64-D4661D1A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1F6EE4-9F8D-48C5-AA78-059F8FD8F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552EF1-7390-45CE-9C51-F2B1C482B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7C4D80-141A-4F0E-860F-D6B7A4C2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B1735E-D453-4659-9F91-9B577005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26602C-7ABF-4142-8B20-4811E590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31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493C6F-5A2E-4D09-A569-C0036ED3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E0E5A9-8AE0-472D-821E-5E0B34134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DDC9B-FD17-4E38-BCAD-C62437D3F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172D-864B-4144-8EA0-E6362319378E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C0BFD-25B1-45A4-A5B5-1810AF090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51637-0DBA-4D51-8E95-72EE73431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196B7-1673-4C1E-9109-B65AE3C56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59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nniversaire, Gâteau, Bougies, Chocolat">
            <a:extLst>
              <a:ext uri="{FF2B5EF4-FFF2-40B4-BE49-F238E27FC236}">
                <a16:creationId xmlns:a16="http://schemas.microsoft.com/office/drawing/2014/main" id="{CF58C516-F032-4ECC-8247-86DEA9EF77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20" y="1444488"/>
            <a:ext cx="5409372" cy="46382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57939" cy="1325563"/>
          </a:xfrm>
        </p:spPr>
        <p:txBody>
          <a:bodyPr/>
          <a:lstStyle/>
          <a:p>
            <a:pPr algn="ctr"/>
            <a:r>
              <a:rPr lang="fr-FR" b="1" dirty="0"/>
              <a:t>Problème 1</a:t>
            </a:r>
            <a:r>
              <a:rPr lang="fr-FR" dirty="0"/>
              <a:t>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404730" y="1908313"/>
            <a:ext cx="2862470" cy="3339548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Aujourd’hui, c’est l’anniversaire de Paul.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Quel âge a-t-il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768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03783" cy="1325563"/>
          </a:xfrm>
        </p:spPr>
        <p:txBody>
          <a:bodyPr/>
          <a:lstStyle/>
          <a:p>
            <a:pPr algn="ctr"/>
            <a:r>
              <a:rPr lang="fr-FR" b="1" dirty="0"/>
              <a:t>Indice</a:t>
            </a:r>
            <a:r>
              <a:rPr lang="fr-FR" dirty="0"/>
              <a:t>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404730" y="1908313"/>
            <a:ext cx="3008244" cy="3339548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Voici le gâteau de la grenouille qui a 1 an aujourd’hui.</a:t>
            </a:r>
          </a:p>
        </p:txBody>
      </p:sp>
      <p:pic>
        <p:nvPicPr>
          <p:cNvPr id="5" name="Image 4" descr="Joyeux Anniversaire, Anniversaire, Grenouille, Salut">
            <a:extLst>
              <a:ext uri="{FF2B5EF4-FFF2-40B4-BE49-F238E27FC236}">
                <a16:creationId xmlns:a16="http://schemas.microsoft.com/office/drawing/2014/main" id="{EC341182-9A95-4AB5-883B-13EA9A7FDC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40" y="1281609"/>
            <a:ext cx="5760720" cy="4592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914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779643" cy="1325563"/>
          </a:xfrm>
        </p:spPr>
        <p:txBody>
          <a:bodyPr/>
          <a:lstStyle/>
          <a:p>
            <a:pPr algn="ctr"/>
            <a:r>
              <a:rPr lang="fr-FR" b="1" dirty="0"/>
              <a:t>Problème 2</a:t>
            </a:r>
            <a:r>
              <a:rPr lang="fr-FR" dirty="0"/>
              <a:t>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192697" y="1908312"/>
            <a:ext cx="3273286" cy="3432313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Aujourd’hui, c’est l’anniversaire de Clara.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Quel âge a-t-elle ?</a:t>
            </a:r>
            <a:endParaRPr lang="fr-FR" sz="2800" dirty="0"/>
          </a:p>
        </p:txBody>
      </p:sp>
      <p:pic>
        <p:nvPicPr>
          <p:cNvPr id="6" name="compImg" descr="Colorful birthday cake with sprinkles and ten candles on a blue background with copyspace Banque d'images - 119041438">
            <a:extLst>
              <a:ext uri="{FF2B5EF4-FFF2-40B4-BE49-F238E27FC236}">
                <a16:creationId xmlns:a16="http://schemas.microsoft.com/office/drawing/2014/main" id="{05170C38-67D9-41FE-A16D-C0DCC67FA31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11"/>
          <a:stretch/>
        </p:blipFill>
        <p:spPr bwMode="auto">
          <a:xfrm>
            <a:off x="5539410" y="1258958"/>
            <a:ext cx="5247860" cy="4996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940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Problème 3</a:t>
            </a:r>
            <a:r>
              <a:rPr lang="fr-FR" dirty="0"/>
              <a:t>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404729" y="1908313"/>
            <a:ext cx="3763619" cy="3763616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Aujourd’hui, c’est l’anniversaire de Rayan.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Il a 5 ans.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Qu’en pensez-vous  ?</a:t>
            </a:r>
            <a:endParaRPr lang="fr-FR" sz="2800" dirty="0"/>
          </a:p>
        </p:txBody>
      </p:sp>
      <p:pic>
        <p:nvPicPr>
          <p:cNvPr id="5" name="Image 4" descr="Dessins Animés, Gâteau, Gâteaux, Anniversaire">
            <a:extLst>
              <a:ext uri="{FF2B5EF4-FFF2-40B4-BE49-F238E27FC236}">
                <a16:creationId xmlns:a16="http://schemas.microsoft.com/office/drawing/2014/main" id="{844C9A67-3466-4764-9687-49682EB4E4F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96"/>
          <a:stretch/>
        </p:blipFill>
        <p:spPr bwMode="auto">
          <a:xfrm>
            <a:off x="6586330" y="1484243"/>
            <a:ext cx="3644347" cy="3763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151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1</a:t>
            </a:r>
            <a:r>
              <a:rPr lang="fr-FR" dirty="0"/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66651AA-90D5-4C21-BC18-AD3F5E40B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46226"/>
              </p:ext>
            </p:extLst>
          </p:nvPr>
        </p:nvGraphicFramePr>
        <p:xfrm>
          <a:off x="2043040" y="1864433"/>
          <a:ext cx="810592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592">
                  <a:extLst>
                    <a:ext uri="{9D8B030D-6E8A-4147-A177-3AD203B41FA5}">
                      <a16:colId xmlns:a16="http://schemas.microsoft.com/office/drawing/2014/main" val="1528536830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03416076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224007267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62741765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019162738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245568191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39548367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048214459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2224595368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2628893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1752"/>
                  </a:ext>
                </a:extLst>
              </a:tr>
            </a:tbl>
          </a:graphicData>
        </a:graphic>
      </p:graphicFrame>
      <p:sp>
        <p:nvSpPr>
          <p:cNvPr id="3" name="Flèche : haut 2">
            <a:extLst>
              <a:ext uri="{FF2B5EF4-FFF2-40B4-BE49-F238E27FC236}">
                <a16:creationId xmlns:a16="http://schemas.microsoft.com/office/drawing/2014/main" id="{CCBCED52-FB27-4CB8-86BA-9D2902E92285}"/>
              </a:ext>
            </a:extLst>
          </p:cNvPr>
          <p:cNvSpPr/>
          <p:nvPr/>
        </p:nvSpPr>
        <p:spPr>
          <a:xfrm>
            <a:off x="3816627" y="2556338"/>
            <a:ext cx="416780" cy="2771036"/>
          </a:xfrm>
          <a:prstGeom prst="upArrow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0CC73-03DE-4DE4-89F5-CAA8F316B4B0}"/>
              </a:ext>
            </a:extLst>
          </p:cNvPr>
          <p:cNvSpPr/>
          <p:nvPr/>
        </p:nvSpPr>
        <p:spPr>
          <a:xfrm>
            <a:off x="4452730" y="4293704"/>
            <a:ext cx="5274365" cy="170953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Pour le moment, il y a 3 bougies sur le gâteau.</a:t>
            </a:r>
          </a:p>
        </p:txBody>
      </p:sp>
    </p:spTree>
    <p:extLst>
      <p:ext uri="{BB962C8B-B14F-4D97-AF65-F5344CB8AC3E}">
        <p14:creationId xmlns:p14="http://schemas.microsoft.com/office/powerpoint/2010/main" val="305518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2</a:t>
            </a:r>
            <a:r>
              <a:rPr lang="fr-FR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0CC73-03DE-4DE4-89F5-CAA8F316B4B0}"/>
              </a:ext>
            </a:extLst>
          </p:cNvPr>
          <p:cNvSpPr/>
          <p:nvPr/>
        </p:nvSpPr>
        <p:spPr>
          <a:xfrm>
            <a:off x="1364975" y="4598157"/>
            <a:ext cx="4426226" cy="107377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 le moment, il y a 3 bougies sur le gâteau.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863CE9C-F556-4FC3-9799-6F9740E1E619}"/>
              </a:ext>
            </a:extLst>
          </p:cNvPr>
          <p:cNvSpPr/>
          <p:nvPr/>
        </p:nvSpPr>
        <p:spPr>
          <a:xfrm>
            <a:off x="1789043" y="1550504"/>
            <a:ext cx="3379305" cy="271669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197B626-4B87-4B48-9C3B-26D0BF5AE2DD}"/>
              </a:ext>
            </a:extLst>
          </p:cNvPr>
          <p:cNvSpPr/>
          <p:nvPr/>
        </p:nvSpPr>
        <p:spPr>
          <a:xfrm>
            <a:off x="2473187" y="1976125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0B74F91-C6A6-4A85-A954-91A6C73A779C}"/>
              </a:ext>
            </a:extLst>
          </p:cNvPr>
          <p:cNvSpPr/>
          <p:nvPr/>
        </p:nvSpPr>
        <p:spPr>
          <a:xfrm>
            <a:off x="2319132" y="2936045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B2B0F1F-8FB6-4919-89DE-E30D2809A704}"/>
              </a:ext>
            </a:extLst>
          </p:cNvPr>
          <p:cNvSpPr/>
          <p:nvPr/>
        </p:nvSpPr>
        <p:spPr>
          <a:xfrm>
            <a:off x="3445566" y="2936045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48CFA10-B8CB-4F47-9696-151A7884090E}"/>
              </a:ext>
            </a:extLst>
          </p:cNvPr>
          <p:cNvSpPr/>
          <p:nvPr/>
        </p:nvSpPr>
        <p:spPr>
          <a:xfrm>
            <a:off x="7242312" y="1690688"/>
            <a:ext cx="3379305" cy="271669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571E9FA-63C9-4B43-8772-4E2DE71F539B}"/>
              </a:ext>
            </a:extLst>
          </p:cNvPr>
          <p:cNvSpPr/>
          <p:nvPr/>
        </p:nvSpPr>
        <p:spPr>
          <a:xfrm>
            <a:off x="8981660" y="3255649"/>
            <a:ext cx="596347" cy="58344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B3BAFB6-B428-406C-87D6-7C532C8DB46E}"/>
              </a:ext>
            </a:extLst>
          </p:cNvPr>
          <p:cNvSpPr/>
          <p:nvPr/>
        </p:nvSpPr>
        <p:spPr>
          <a:xfrm>
            <a:off x="7938051" y="3240500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AECD04A-AAD9-4573-95FC-F58656F57C64}"/>
              </a:ext>
            </a:extLst>
          </p:cNvPr>
          <p:cNvSpPr/>
          <p:nvPr/>
        </p:nvSpPr>
        <p:spPr>
          <a:xfrm>
            <a:off x="7639878" y="246559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05B58C1-237A-4AAB-951D-7E5FF4C897FF}"/>
              </a:ext>
            </a:extLst>
          </p:cNvPr>
          <p:cNvSpPr/>
          <p:nvPr/>
        </p:nvSpPr>
        <p:spPr>
          <a:xfrm>
            <a:off x="8633790" y="198920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543C55B-02E7-411E-99DA-17759C73F7E5}"/>
              </a:ext>
            </a:extLst>
          </p:cNvPr>
          <p:cNvSpPr/>
          <p:nvPr/>
        </p:nvSpPr>
        <p:spPr>
          <a:xfrm>
            <a:off x="9558127" y="2559566"/>
            <a:ext cx="596347" cy="58344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94CB6A-6F88-4565-AE04-8FDB44129847}"/>
              </a:ext>
            </a:extLst>
          </p:cNvPr>
          <p:cNvSpPr/>
          <p:nvPr/>
        </p:nvSpPr>
        <p:spPr>
          <a:xfrm>
            <a:off x="7242312" y="4852015"/>
            <a:ext cx="3770246" cy="107377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Rayan a 5 ans.</a:t>
            </a:r>
          </a:p>
        </p:txBody>
      </p:sp>
    </p:spTree>
    <p:extLst>
      <p:ext uri="{BB962C8B-B14F-4D97-AF65-F5344CB8AC3E}">
        <p14:creationId xmlns:p14="http://schemas.microsoft.com/office/powerpoint/2010/main" val="131993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56722" cy="1325563"/>
          </a:xfrm>
        </p:spPr>
        <p:txBody>
          <a:bodyPr/>
          <a:lstStyle/>
          <a:p>
            <a:pPr algn="ctr"/>
            <a:r>
              <a:rPr lang="fr-FR" b="1" dirty="0"/>
              <a:t>Problème 4</a:t>
            </a:r>
            <a:r>
              <a:rPr lang="fr-FR" dirty="0"/>
              <a:t>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404729" y="1908313"/>
            <a:ext cx="3591341" cy="3763616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Aujourd’hui, c’est l’anniversaire de Manon.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Elle a 5 ans.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Qu’en pensez-vous ?</a:t>
            </a:r>
            <a:endParaRPr lang="fr-FR" sz="2800" dirty="0"/>
          </a:p>
        </p:txBody>
      </p:sp>
      <p:pic>
        <p:nvPicPr>
          <p:cNvPr id="6" name="compImg" descr="Des rangées de petits gâteaux colorés ornés de bougies d'anniversaire et arrose. Banque d'images - 40698741">
            <a:extLst>
              <a:ext uri="{FF2B5EF4-FFF2-40B4-BE49-F238E27FC236}">
                <a16:creationId xmlns:a16="http://schemas.microsoft.com/office/drawing/2014/main" id="{4139DB0F-3C75-47B1-AA4F-4145BEA2AB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87" y="1314037"/>
            <a:ext cx="4916556" cy="3907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9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1</a:t>
            </a:r>
            <a:r>
              <a:rPr lang="fr-FR" dirty="0"/>
              <a:t>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66651AA-90D5-4C21-BC18-AD3F5E40B235}"/>
              </a:ext>
            </a:extLst>
          </p:cNvPr>
          <p:cNvGraphicFramePr>
            <a:graphicFrameLocks noGrp="1"/>
          </p:cNvGraphicFramePr>
          <p:nvPr/>
        </p:nvGraphicFramePr>
        <p:xfrm>
          <a:off x="2043040" y="1864433"/>
          <a:ext cx="810592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592">
                  <a:extLst>
                    <a:ext uri="{9D8B030D-6E8A-4147-A177-3AD203B41FA5}">
                      <a16:colId xmlns:a16="http://schemas.microsoft.com/office/drawing/2014/main" val="1528536830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03416076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224007267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62741765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019162738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245568191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395483672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1048214459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2224595368"/>
                    </a:ext>
                  </a:extLst>
                </a:gridCol>
                <a:gridCol w="810592">
                  <a:extLst>
                    <a:ext uri="{9D8B030D-6E8A-4147-A177-3AD203B41FA5}">
                      <a16:colId xmlns:a16="http://schemas.microsoft.com/office/drawing/2014/main" val="32628893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1752"/>
                  </a:ext>
                </a:extLst>
              </a:tr>
            </a:tbl>
          </a:graphicData>
        </a:graphic>
      </p:graphicFrame>
      <p:sp>
        <p:nvSpPr>
          <p:cNvPr id="3" name="Flèche : haut 2">
            <a:extLst>
              <a:ext uri="{FF2B5EF4-FFF2-40B4-BE49-F238E27FC236}">
                <a16:creationId xmlns:a16="http://schemas.microsoft.com/office/drawing/2014/main" id="{CCBCED52-FB27-4CB8-86BA-9D2902E92285}"/>
              </a:ext>
            </a:extLst>
          </p:cNvPr>
          <p:cNvSpPr/>
          <p:nvPr/>
        </p:nvSpPr>
        <p:spPr>
          <a:xfrm>
            <a:off x="7142923" y="2526521"/>
            <a:ext cx="416780" cy="2771036"/>
          </a:xfrm>
          <a:prstGeom prst="upArrow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0CC73-03DE-4DE4-89F5-CAA8F316B4B0}"/>
              </a:ext>
            </a:extLst>
          </p:cNvPr>
          <p:cNvSpPr/>
          <p:nvPr/>
        </p:nvSpPr>
        <p:spPr>
          <a:xfrm>
            <a:off x="1457739" y="4442792"/>
            <a:ext cx="5274365" cy="1709530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/>
              <a:t>Pour le moment, il y a 7 bougies sur le gâteau.</a:t>
            </a:r>
          </a:p>
        </p:txBody>
      </p:sp>
    </p:spTree>
    <p:extLst>
      <p:ext uri="{BB962C8B-B14F-4D97-AF65-F5344CB8AC3E}">
        <p14:creationId xmlns:p14="http://schemas.microsoft.com/office/powerpoint/2010/main" val="6835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2</a:t>
            </a:r>
            <a:r>
              <a:rPr lang="fr-FR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0CC73-03DE-4DE4-89F5-CAA8F316B4B0}"/>
              </a:ext>
            </a:extLst>
          </p:cNvPr>
          <p:cNvSpPr/>
          <p:nvPr/>
        </p:nvSpPr>
        <p:spPr>
          <a:xfrm>
            <a:off x="1364975" y="4598157"/>
            <a:ext cx="4426226" cy="107377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Pour le moment, il y a 7 bougies sur le gâteau.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863CE9C-F556-4FC3-9799-6F9740E1E619}"/>
              </a:ext>
            </a:extLst>
          </p:cNvPr>
          <p:cNvSpPr/>
          <p:nvPr/>
        </p:nvSpPr>
        <p:spPr>
          <a:xfrm>
            <a:off x="1789043" y="1550504"/>
            <a:ext cx="3379305" cy="271669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197B626-4B87-4B48-9C3B-26D0BF5AE2DD}"/>
              </a:ext>
            </a:extLst>
          </p:cNvPr>
          <p:cNvSpPr/>
          <p:nvPr/>
        </p:nvSpPr>
        <p:spPr>
          <a:xfrm>
            <a:off x="2473187" y="1976125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0B74F91-C6A6-4A85-A954-91A6C73A779C}"/>
              </a:ext>
            </a:extLst>
          </p:cNvPr>
          <p:cNvSpPr/>
          <p:nvPr/>
        </p:nvSpPr>
        <p:spPr>
          <a:xfrm>
            <a:off x="2270263" y="275731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B2B0F1F-8FB6-4919-89DE-E30D2809A704}"/>
              </a:ext>
            </a:extLst>
          </p:cNvPr>
          <p:cNvSpPr/>
          <p:nvPr/>
        </p:nvSpPr>
        <p:spPr>
          <a:xfrm>
            <a:off x="3230213" y="269553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48CFA10-B8CB-4F47-9696-151A7884090E}"/>
              </a:ext>
            </a:extLst>
          </p:cNvPr>
          <p:cNvSpPr/>
          <p:nvPr/>
        </p:nvSpPr>
        <p:spPr>
          <a:xfrm>
            <a:off x="7242312" y="1690688"/>
            <a:ext cx="3379305" cy="271669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571E9FA-63C9-4B43-8772-4E2DE71F539B}"/>
              </a:ext>
            </a:extLst>
          </p:cNvPr>
          <p:cNvSpPr/>
          <p:nvPr/>
        </p:nvSpPr>
        <p:spPr>
          <a:xfrm>
            <a:off x="8981660" y="3255649"/>
            <a:ext cx="596347" cy="58344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B3BAFB6-B428-406C-87D6-7C532C8DB46E}"/>
              </a:ext>
            </a:extLst>
          </p:cNvPr>
          <p:cNvSpPr/>
          <p:nvPr/>
        </p:nvSpPr>
        <p:spPr>
          <a:xfrm>
            <a:off x="8097065" y="3434727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AECD04A-AAD9-4573-95FC-F58656F57C64}"/>
              </a:ext>
            </a:extLst>
          </p:cNvPr>
          <p:cNvSpPr/>
          <p:nvPr/>
        </p:nvSpPr>
        <p:spPr>
          <a:xfrm>
            <a:off x="4264708" y="2394087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05B58C1-237A-4AAB-951D-7E5FF4C897FF}"/>
              </a:ext>
            </a:extLst>
          </p:cNvPr>
          <p:cNvSpPr/>
          <p:nvPr/>
        </p:nvSpPr>
        <p:spPr>
          <a:xfrm>
            <a:off x="8633790" y="198920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543C55B-02E7-411E-99DA-17759C73F7E5}"/>
              </a:ext>
            </a:extLst>
          </p:cNvPr>
          <p:cNvSpPr/>
          <p:nvPr/>
        </p:nvSpPr>
        <p:spPr>
          <a:xfrm>
            <a:off x="9558127" y="2559566"/>
            <a:ext cx="596347" cy="58344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94CB6A-6F88-4565-AE04-8FDB44129847}"/>
              </a:ext>
            </a:extLst>
          </p:cNvPr>
          <p:cNvSpPr/>
          <p:nvPr/>
        </p:nvSpPr>
        <p:spPr>
          <a:xfrm>
            <a:off x="7242312" y="4852015"/>
            <a:ext cx="3770246" cy="1073773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Manon a 5 ans.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FA41CE2-4340-4C1F-8465-07418379708A}"/>
              </a:ext>
            </a:extLst>
          </p:cNvPr>
          <p:cNvSpPr/>
          <p:nvPr/>
        </p:nvSpPr>
        <p:spPr>
          <a:xfrm>
            <a:off x="8422564" y="269553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2DF5C5B-7FA0-40A8-8666-78E68795A269}"/>
              </a:ext>
            </a:extLst>
          </p:cNvPr>
          <p:cNvSpPr/>
          <p:nvPr/>
        </p:nvSpPr>
        <p:spPr>
          <a:xfrm>
            <a:off x="3069534" y="3500382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5D689A8C-7A90-4D59-8DF3-63BCD9A75E70}"/>
              </a:ext>
            </a:extLst>
          </p:cNvPr>
          <p:cNvSpPr/>
          <p:nvPr/>
        </p:nvSpPr>
        <p:spPr>
          <a:xfrm>
            <a:off x="3592993" y="1895405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E31B1416-05E9-4A47-BB16-F44AD462809D}"/>
              </a:ext>
            </a:extLst>
          </p:cNvPr>
          <p:cNvSpPr/>
          <p:nvPr/>
        </p:nvSpPr>
        <p:spPr>
          <a:xfrm>
            <a:off x="4036110" y="3143007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23EEFA0-D500-49DB-BCFF-688372CA6DC0}"/>
              </a:ext>
            </a:extLst>
          </p:cNvPr>
          <p:cNvSpPr/>
          <p:nvPr/>
        </p:nvSpPr>
        <p:spPr>
          <a:xfrm>
            <a:off x="7567811" y="2726464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56936289-CE84-4F02-88D2-D017AA7939FC}"/>
              </a:ext>
            </a:extLst>
          </p:cNvPr>
          <p:cNvSpPr/>
          <p:nvPr/>
        </p:nvSpPr>
        <p:spPr>
          <a:xfrm>
            <a:off x="7798892" y="2107709"/>
            <a:ext cx="596347" cy="583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5266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167</Words>
  <Application>Microsoft Office PowerPoint</Application>
  <PresentationFormat>Grand écran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Problème 1 </vt:lpstr>
      <vt:lpstr>Indice </vt:lpstr>
      <vt:lpstr>Problème 2 </vt:lpstr>
      <vt:lpstr>Problème 3 </vt:lpstr>
      <vt:lpstr>Indice 1 </vt:lpstr>
      <vt:lpstr>Indice 2 </vt:lpstr>
      <vt:lpstr>Problème 4 </vt:lpstr>
      <vt:lpstr>Indice 1 </vt:lpstr>
      <vt:lpstr>Indice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 1</dc:title>
  <dc:creator>Quillery Florence</dc:creator>
  <cp:lastModifiedBy>Quillery Florence</cp:lastModifiedBy>
  <cp:revision>8</cp:revision>
  <dcterms:created xsi:type="dcterms:W3CDTF">2020-05-07T08:59:00Z</dcterms:created>
  <dcterms:modified xsi:type="dcterms:W3CDTF">2020-05-10T16:15:38Z</dcterms:modified>
</cp:coreProperties>
</file>